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sldIdLst>
    <p:sldId id="256" r:id="rId2"/>
    <p:sldId id="258" r:id="rId3"/>
    <p:sldId id="257" r:id="rId4"/>
    <p:sldId id="259" r:id="rId5"/>
  </p:sldIdLst>
  <p:sldSz cx="1584007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BA40"/>
    <a:srgbClr val="EE38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7" autoAdjust="0"/>
    <p:restoredTop sz="94737"/>
  </p:normalViewPr>
  <p:slideViewPr>
    <p:cSldViewPr snapToGrid="0">
      <p:cViewPr varScale="1">
        <p:scale>
          <a:sx n="95" d="100"/>
          <a:sy n="95" d="100"/>
        </p:scale>
        <p:origin x="33" y="48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Flyer Templa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3DA94C-03F9-312A-7104-57CD5FFD256D}"/>
              </a:ext>
            </a:extLst>
          </p:cNvPr>
          <p:cNvSpPr>
            <a:spLocks/>
          </p:cNvSpPr>
          <p:nvPr userDrawn="1"/>
        </p:nvSpPr>
        <p:spPr>
          <a:xfrm>
            <a:off x="0" y="0"/>
            <a:ext cx="15840075" cy="6858000"/>
          </a:xfrm>
          <a:prstGeom prst="rect">
            <a:avLst/>
          </a:prstGeom>
          <a:solidFill>
            <a:srgbClr val="F2BA40">
              <a:alpha val="1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I" sz="2339"/>
          </a:p>
        </p:txBody>
      </p:sp>
      <p:sp>
        <p:nvSpPr>
          <p:cNvPr id="36" name="Rounded Rectangle 35">
            <a:extLst>
              <a:ext uri="{FF2B5EF4-FFF2-40B4-BE49-F238E27FC236}">
                <a16:creationId xmlns:a16="http://schemas.microsoft.com/office/drawing/2014/main" id="{B38C474D-C4AD-0116-D602-ED970059D936}"/>
              </a:ext>
            </a:extLst>
          </p:cNvPr>
          <p:cNvSpPr>
            <a:spLocks/>
          </p:cNvSpPr>
          <p:nvPr userDrawn="1"/>
        </p:nvSpPr>
        <p:spPr>
          <a:xfrm>
            <a:off x="12077138" y="3286233"/>
            <a:ext cx="3483889" cy="33601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I" sz="2339" dirty="0"/>
          </a:p>
        </p:txBody>
      </p:sp>
      <p:sp>
        <p:nvSpPr>
          <p:cNvPr id="8" name="Picture Placeholder 7">
            <a:extLst>
              <a:ext uri="{FF2B5EF4-FFF2-40B4-BE49-F238E27FC236}">
                <a16:creationId xmlns:a16="http://schemas.microsoft.com/office/drawing/2014/main" id="{9C156BDA-8E56-8BB7-76AF-2F9884BDB4E1}"/>
              </a:ext>
            </a:extLst>
          </p:cNvPr>
          <p:cNvSpPr>
            <a:spLocks noGrp="1"/>
          </p:cNvSpPr>
          <p:nvPr>
            <p:ph type="pic" sz="quarter" idx="10"/>
          </p:nvPr>
        </p:nvSpPr>
        <p:spPr>
          <a:xfrm>
            <a:off x="279048" y="220134"/>
            <a:ext cx="3427471" cy="6434666"/>
          </a:xfrm>
          <a:prstGeom prst="roundRect">
            <a:avLst/>
          </a:prstGeom>
        </p:spPr>
        <p:txBody>
          <a:bodyPr/>
          <a:lstStyle>
            <a:lvl1pPr marL="0" indent="0">
              <a:buNone/>
              <a:defRPr/>
            </a:lvl1pPr>
          </a:lstStyle>
          <a:p>
            <a:endParaRPr lang="en-SI" dirty="0"/>
          </a:p>
        </p:txBody>
      </p:sp>
      <p:sp>
        <p:nvSpPr>
          <p:cNvPr id="24" name="Text Placeholder 23">
            <a:extLst>
              <a:ext uri="{FF2B5EF4-FFF2-40B4-BE49-F238E27FC236}">
                <a16:creationId xmlns:a16="http://schemas.microsoft.com/office/drawing/2014/main" id="{53B26005-B4A3-E6A6-F221-90CBEFA5A5BA}"/>
              </a:ext>
            </a:extLst>
          </p:cNvPr>
          <p:cNvSpPr>
            <a:spLocks noGrp="1"/>
          </p:cNvSpPr>
          <p:nvPr>
            <p:ph type="body" sz="quarter" idx="11" hasCustomPrompt="1"/>
          </p:nvPr>
        </p:nvSpPr>
        <p:spPr>
          <a:xfrm>
            <a:off x="475321" y="1129225"/>
            <a:ext cx="3029880" cy="879351"/>
          </a:xfrm>
        </p:spPr>
        <p:txBody>
          <a:bodyPr>
            <a:normAutofit/>
          </a:bodyPr>
          <a:lstStyle>
            <a:lvl1pPr marL="0" indent="0" algn="ctr">
              <a:buNone/>
              <a:defRPr sz="2598" b="1">
                <a:latin typeface="+mn-lt"/>
                <a:ea typeface="Open Sans Condensed Condensed E" pitchFamily="2" charset="0"/>
                <a:cs typeface="Open Sans Condensed Condensed E" pitchFamily="2" charset="0"/>
              </a:defRPr>
            </a:lvl1pPr>
          </a:lstStyle>
          <a:p>
            <a:pPr lvl="0"/>
            <a:r>
              <a:rPr lang="en-US" dirty="0"/>
              <a:t>Title</a:t>
            </a:r>
            <a:endParaRPr lang="en-SI" dirty="0"/>
          </a:p>
        </p:txBody>
      </p:sp>
      <p:sp>
        <p:nvSpPr>
          <p:cNvPr id="25" name="Text Placeholder 23">
            <a:extLst>
              <a:ext uri="{FF2B5EF4-FFF2-40B4-BE49-F238E27FC236}">
                <a16:creationId xmlns:a16="http://schemas.microsoft.com/office/drawing/2014/main" id="{C7646168-6316-C5D2-FBF3-E78C200A4CC2}"/>
              </a:ext>
            </a:extLst>
          </p:cNvPr>
          <p:cNvSpPr>
            <a:spLocks noGrp="1"/>
          </p:cNvSpPr>
          <p:nvPr>
            <p:ph type="body" sz="quarter" idx="12" hasCustomPrompt="1"/>
          </p:nvPr>
        </p:nvSpPr>
        <p:spPr>
          <a:xfrm>
            <a:off x="468584" y="2183202"/>
            <a:ext cx="3029880" cy="4149865"/>
          </a:xfrm>
        </p:spPr>
        <p:txBody>
          <a:bodyPr>
            <a:normAutofit/>
          </a:bodyPr>
          <a:lstStyle>
            <a:lvl1pPr marL="371246" indent="-371246" algn="l">
              <a:buFont typeface="Arial" panose="020B0604020202020204" pitchFamily="34" charset="0"/>
              <a:buChar char="•"/>
              <a:defRPr sz="1949">
                <a:solidFill>
                  <a:srgbClr val="EE3870"/>
                </a:solidFill>
                <a:latin typeface="+mn-lt"/>
                <a:ea typeface="Open Sans Condensed Condensed E" pitchFamily="2" charset="0"/>
                <a:cs typeface="Open Sans Condensed Condensed E" pitchFamily="2" charset="0"/>
              </a:defRPr>
            </a:lvl1pPr>
          </a:lstStyle>
          <a:p>
            <a:pPr lvl="0"/>
            <a:r>
              <a:rPr lang="en-US" dirty="0"/>
              <a:t>Key points</a:t>
            </a:r>
            <a:endParaRPr lang="en-SI" dirty="0"/>
          </a:p>
        </p:txBody>
      </p:sp>
      <p:sp>
        <p:nvSpPr>
          <p:cNvPr id="26" name="Rounded Rectangle 25">
            <a:extLst>
              <a:ext uri="{FF2B5EF4-FFF2-40B4-BE49-F238E27FC236}">
                <a16:creationId xmlns:a16="http://schemas.microsoft.com/office/drawing/2014/main" id="{53DDFC81-7D64-CC79-51F5-0DDDFC289F82}"/>
              </a:ext>
            </a:extLst>
          </p:cNvPr>
          <p:cNvSpPr>
            <a:spLocks/>
          </p:cNvSpPr>
          <p:nvPr userDrawn="1"/>
        </p:nvSpPr>
        <p:spPr>
          <a:xfrm>
            <a:off x="4244467" y="220134"/>
            <a:ext cx="3483889" cy="6434666"/>
          </a:xfrm>
          <a:prstGeom prst="roundRect">
            <a:avLst/>
          </a:prstGeom>
          <a:solidFill>
            <a:srgbClr val="EE38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I" sz="2339" dirty="0"/>
          </a:p>
        </p:txBody>
      </p:sp>
      <p:sp>
        <p:nvSpPr>
          <p:cNvPr id="27" name="Text Placeholder 23">
            <a:extLst>
              <a:ext uri="{FF2B5EF4-FFF2-40B4-BE49-F238E27FC236}">
                <a16:creationId xmlns:a16="http://schemas.microsoft.com/office/drawing/2014/main" id="{71EBAA66-769F-F346-F3BC-C02901CD18C1}"/>
              </a:ext>
            </a:extLst>
          </p:cNvPr>
          <p:cNvSpPr>
            <a:spLocks noGrp="1"/>
          </p:cNvSpPr>
          <p:nvPr>
            <p:ph type="body" sz="quarter" idx="13" hasCustomPrompt="1"/>
          </p:nvPr>
        </p:nvSpPr>
        <p:spPr>
          <a:xfrm>
            <a:off x="4456211" y="695367"/>
            <a:ext cx="3045258" cy="1332515"/>
          </a:xfrm>
        </p:spPr>
        <p:txBody>
          <a:bodyPr>
            <a:normAutofit/>
          </a:bodyPr>
          <a:lstStyle>
            <a:lvl1pPr marL="0" indent="0" algn="ctr">
              <a:buFont typeface="Arial" panose="020B0604020202020204" pitchFamily="34" charset="0"/>
              <a:buNone/>
              <a:defRPr sz="1949" b="1">
                <a:solidFill>
                  <a:schemeClr val="bg1"/>
                </a:solidFill>
                <a:latin typeface="+mn-lt"/>
                <a:ea typeface="Open Sans Condensed Condensed E" pitchFamily="2" charset="0"/>
                <a:cs typeface="Open Sans Condensed Condensed E" pitchFamily="2" charset="0"/>
              </a:defRPr>
            </a:lvl1pPr>
          </a:lstStyle>
          <a:p>
            <a:pPr lvl="0"/>
            <a:r>
              <a:rPr lang="en-US" dirty="0"/>
              <a:t>Key message</a:t>
            </a:r>
            <a:endParaRPr lang="en-SI" dirty="0"/>
          </a:p>
        </p:txBody>
      </p:sp>
      <p:sp>
        <p:nvSpPr>
          <p:cNvPr id="28" name="Text Placeholder 23">
            <a:extLst>
              <a:ext uri="{FF2B5EF4-FFF2-40B4-BE49-F238E27FC236}">
                <a16:creationId xmlns:a16="http://schemas.microsoft.com/office/drawing/2014/main" id="{4D6813D0-19EF-4C12-DF72-9391B009E0F2}"/>
              </a:ext>
            </a:extLst>
          </p:cNvPr>
          <p:cNvSpPr>
            <a:spLocks noGrp="1"/>
          </p:cNvSpPr>
          <p:nvPr>
            <p:ph type="body" sz="quarter" idx="14" hasCustomPrompt="1"/>
          </p:nvPr>
        </p:nvSpPr>
        <p:spPr>
          <a:xfrm>
            <a:off x="4456210" y="2211562"/>
            <a:ext cx="3045258" cy="4076697"/>
          </a:xfrm>
        </p:spPr>
        <p:txBody>
          <a:bodyPr>
            <a:normAutofit/>
          </a:bodyPr>
          <a:lstStyle>
            <a:lvl1pPr marL="371246" indent="-371246" algn="l">
              <a:buFont typeface="Arial" panose="020B0604020202020204" pitchFamily="34" charset="0"/>
              <a:buChar char="•"/>
              <a:defRPr sz="1949">
                <a:solidFill>
                  <a:schemeClr val="tx1"/>
                </a:solidFill>
                <a:latin typeface="+mn-lt"/>
                <a:ea typeface="Open Sans Condensed Condensed E" pitchFamily="2" charset="0"/>
                <a:cs typeface="Open Sans Condensed Condensed E" pitchFamily="2" charset="0"/>
              </a:defRPr>
            </a:lvl1pPr>
          </a:lstStyle>
          <a:p>
            <a:pPr lvl="0"/>
            <a:r>
              <a:rPr lang="en-US" dirty="0"/>
              <a:t>Key points</a:t>
            </a:r>
            <a:endParaRPr lang="en-SI" dirty="0"/>
          </a:p>
        </p:txBody>
      </p:sp>
      <p:sp>
        <p:nvSpPr>
          <p:cNvPr id="29" name="Text Placeholder 23">
            <a:extLst>
              <a:ext uri="{FF2B5EF4-FFF2-40B4-BE49-F238E27FC236}">
                <a16:creationId xmlns:a16="http://schemas.microsoft.com/office/drawing/2014/main" id="{29910EFE-4709-14D1-F747-D6CC3B0AE844}"/>
              </a:ext>
            </a:extLst>
          </p:cNvPr>
          <p:cNvSpPr>
            <a:spLocks noGrp="1"/>
          </p:cNvSpPr>
          <p:nvPr>
            <p:ph type="body" sz="quarter" idx="15" hasCustomPrompt="1"/>
          </p:nvPr>
        </p:nvSpPr>
        <p:spPr>
          <a:xfrm>
            <a:off x="8322110" y="3286233"/>
            <a:ext cx="3456300" cy="3187054"/>
          </a:xfrm>
        </p:spPr>
        <p:txBody>
          <a:bodyPr>
            <a:normAutofit/>
          </a:bodyPr>
          <a:lstStyle>
            <a:lvl1pPr marL="0" indent="0" algn="ctr">
              <a:buFont typeface="Arial" panose="020B0604020202020204" pitchFamily="34" charset="0"/>
              <a:buNone/>
              <a:defRPr sz="2468" b="1">
                <a:solidFill>
                  <a:srgbClr val="EE3870"/>
                </a:solidFill>
                <a:latin typeface="+mn-lt"/>
                <a:ea typeface="Open Sans Condensed Condensed E" pitchFamily="2" charset="0"/>
                <a:cs typeface="Open Sans Condensed Condensed E" pitchFamily="2" charset="0"/>
              </a:defRPr>
            </a:lvl1pPr>
          </a:lstStyle>
          <a:p>
            <a:pPr lvl="0"/>
            <a:r>
              <a:rPr lang="en-US" dirty="0"/>
              <a:t>Call to action</a:t>
            </a:r>
            <a:endParaRPr lang="en-SI" dirty="0"/>
          </a:p>
        </p:txBody>
      </p:sp>
      <p:sp>
        <p:nvSpPr>
          <p:cNvPr id="30" name="Picture Placeholder 7">
            <a:extLst>
              <a:ext uri="{FF2B5EF4-FFF2-40B4-BE49-F238E27FC236}">
                <a16:creationId xmlns:a16="http://schemas.microsoft.com/office/drawing/2014/main" id="{104AF19C-52CE-82F2-19D5-CC7874437F6B}"/>
              </a:ext>
            </a:extLst>
          </p:cNvPr>
          <p:cNvSpPr>
            <a:spLocks noGrp="1"/>
          </p:cNvSpPr>
          <p:nvPr>
            <p:ph type="pic" sz="quarter" idx="16"/>
          </p:nvPr>
        </p:nvSpPr>
        <p:spPr>
          <a:xfrm>
            <a:off x="8294520" y="220135"/>
            <a:ext cx="3483889" cy="2882418"/>
          </a:xfrm>
          <a:prstGeom prst="roundRect">
            <a:avLst/>
          </a:prstGeom>
        </p:spPr>
        <p:txBody>
          <a:bodyPr/>
          <a:lstStyle>
            <a:lvl1pPr marL="0" indent="0">
              <a:buNone/>
              <a:defRPr/>
            </a:lvl1pPr>
          </a:lstStyle>
          <a:p>
            <a:endParaRPr lang="en-SI" dirty="0"/>
          </a:p>
        </p:txBody>
      </p:sp>
      <p:pic>
        <p:nvPicPr>
          <p:cNvPr id="37" name="Picture 36" descr="A close-up of a logo&#10;&#10;Description automatically generated">
            <a:extLst>
              <a:ext uri="{FF2B5EF4-FFF2-40B4-BE49-F238E27FC236}">
                <a16:creationId xmlns:a16="http://schemas.microsoft.com/office/drawing/2014/main" id="{57B9FEF7-9F41-6BFF-30FF-F46E8CD97D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00959" y="3660817"/>
            <a:ext cx="1672391" cy="350468"/>
          </a:xfrm>
          <a:prstGeom prst="rect">
            <a:avLst/>
          </a:prstGeom>
        </p:spPr>
      </p:pic>
      <p:sp>
        <p:nvSpPr>
          <p:cNvPr id="45" name="TextBox 44">
            <a:extLst>
              <a:ext uri="{FF2B5EF4-FFF2-40B4-BE49-F238E27FC236}">
                <a16:creationId xmlns:a16="http://schemas.microsoft.com/office/drawing/2014/main" id="{C409238A-6701-5BC9-68DE-31B79BE28992}"/>
              </a:ext>
            </a:extLst>
          </p:cNvPr>
          <p:cNvSpPr txBox="1"/>
          <p:nvPr userDrawn="1"/>
        </p:nvSpPr>
        <p:spPr>
          <a:xfrm>
            <a:off x="12231757" y="4099878"/>
            <a:ext cx="3172730" cy="923330"/>
          </a:xfrm>
          <a:prstGeom prst="rect">
            <a:avLst/>
          </a:prstGeom>
          <a:noFill/>
        </p:spPr>
        <p:txBody>
          <a:bodyPr wrap="square" rtlCol="0">
            <a:spAutoFit/>
          </a:bodyPr>
          <a:lstStyle/>
          <a:p>
            <a:pPr algn="just"/>
            <a:r>
              <a:rPr lang="en-GB" sz="900" b="0" i="0" kern="1200" dirty="0">
                <a:solidFill>
                  <a:schemeClr val="tx1"/>
                </a:solidFill>
                <a:effectLst/>
                <a:latin typeface="+mn-lt"/>
                <a:ea typeface="+mn-ea"/>
                <a:cs typeface="+mn-cs"/>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SI" sz="900" dirty="0"/>
          </a:p>
        </p:txBody>
      </p:sp>
      <p:pic>
        <p:nvPicPr>
          <p:cNvPr id="48" name="Picture 47">
            <a:extLst>
              <a:ext uri="{FF2B5EF4-FFF2-40B4-BE49-F238E27FC236}">
                <a16:creationId xmlns:a16="http://schemas.microsoft.com/office/drawing/2014/main" id="{DE1363C4-3F68-2476-7C57-C6196F6625B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2293493" y="-1024787"/>
            <a:ext cx="4093254" cy="4093254"/>
          </a:xfrm>
          <a:prstGeom prst="rect">
            <a:avLst/>
          </a:prstGeom>
        </p:spPr>
      </p:pic>
      <p:pic>
        <p:nvPicPr>
          <p:cNvPr id="12" name="Picture 11" descr="A black and grey logo&#10;&#10;AI-generated content may be incorrect.">
            <a:extLst>
              <a:ext uri="{FF2B5EF4-FFF2-40B4-BE49-F238E27FC236}">
                <a16:creationId xmlns:a16="http://schemas.microsoft.com/office/drawing/2014/main" id="{0249B466-9F9B-024F-42C2-62F05103DD5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231757" y="5174533"/>
            <a:ext cx="3093688" cy="1113726"/>
          </a:xfrm>
          <a:prstGeom prst="rect">
            <a:avLst/>
          </a:prstGeom>
        </p:spPr>
      </p:pic>
      <p:sp>
        <p:nvSpPr>
          <p:cNvPr id="14" name="Picture Placeholder 13">
            <a:extLst>
              <a:ext uri="{FF2B5EF4-FFF2-40B4-BE49-F238E27FC236}">
                <a16:creationId xmlns:a16="http://schemas.microsoft.com/office/drawing/2014/main" id="{B9D2E464-AF11-8BB4-B8C2-44DAA2CAD714}"/>
              </a:ext>
            </a:extLst>
          </p:cNvPr>
          <p:cNvSpPr>
            <a:spLocks noGrp="1"/>
          </p:cNvSpPr>
          <p:nvPr>
            <p:ph type="pic" sz="quarter" idx="17"/>
          </p:nvPr>
        </p:nvSpPr>
        <p:spPr>
          <a:xfrm>
            <a:off x="456376" y="477052"/>
            <a:ext cx="3030537" cy="542106"/>
          </a:xfrm>
        </p:spPr>
        <p:txBody>
          <a:bodyPr/>
          <a:lstStyle/>
          <a:p>
            <a:endParaRPr lang="en-SI"/>
          </a:p>
        </p:txBody>
      </p:sp>
    </p:spTree>
    <p:extLst>
      <p:ext uri="{BB962C8B-B14F-4D97-AF65-F5344CB8AC3E}">
        <p14:creationId xmlns:p14="http://schemas.microsoft.com/office/powerpoint/2010/main" val="468589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Flyer Templa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3DA94C-03F9-312A-7104-57CD5FFD256D}"/>
              </a:ext>
            </a:extLst>
          </p:cNvPr>
          <p:cNvSpPr>
            <a:spLocks/>
          </p:cNvSpPr>
          <p:nvPr userDrawn="1"/>
        </p:nvSpPr>
        <p:spPr>
          <a:xfrm>
            <a:off x="0" y="0"/>
            <a:ext cx="15840075" cy="6858000"/>
          </a:xfrm>
          <a:prstGeom prst="rect">
            <a:avLst/>
          </a:prstGeom>
          <a:solidFill>
            <a:srgbClr val="F2BA40">
              <a:alpha val="1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I" sz="2339"/>
          </a:p>
        </p:txBody>
      </p:sp>
      <p:sp>
        <p:nvSpPr>
          <p:cNvPr id="3" name="Rounded Rectangle 2">
            <a:extLst>
              <a:ext uri="{FF2B5EF4-FFF2-40B4-BE49-F238E27FC236}">
                <a16:creationId xmlns:a16="http://schemas.microsoft.com/office/drawing/2014/main" id="{AEBB8066-9B2F-B7F1-AF26-7BC06C1F9358}"/>
              </a:ext>
            </a:extLst>
          </p:cNvPr>
          <p:cNvSpPr>
            <a:spLocks/>
          </p:cNvSpPr>
          <p:nvPr userDrawn="1"/>
        </p:nvSpPr>
        <p:spPr>
          <a:xfrm>
            <a:off x="279048" y="220134"/>
            <a:ext cx="3483889" cy="643466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I" sz="2339" dirty="0"/>
          </a:p>
        </p:txBody>
      </p:sp>
      <p:sp>
        <p:nvSpPr>
          <p:cNvPr id="36" name="Rounded Rectangle 35">
            <a:extLst>
              <a:ext uri="{FF2B5EF4-FFF2-40B4-BE49-F238E27FC236}">
                <a16:creationId xmlns:a16="http://schemas.microsoft.com/office/drawing/2014/main" id="{B38C474D-C4AD-0116-D602-ED970059D936}"/>
              </a:ext>
            </a:extLst>
          </p:cNvPr>
          <p:cNvSpPr>
            <a:spLocks/>
          </p:cNvSpPr>
          <p:nvPr userDrawn="1"/>
        </p:nvSpPr>
        <p:spPr>
          <a:xfrm>
            <a:off x="12077138" y="3286233"/>
            <a:ext cx="3483889" cy="33601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I" sz="2339" dirty="0"/>
          </a:p>
        </p:txBody>
      </p:sp>
      <p:sp>
        <p:nvSpPr>
          <p:cNvPr id="24" name="Text Placeholder 23">
            <a:extLst>
              <a:ext uri="{FF2B5EF4-FFF2-40B4-BE49-F238E27FC236}">
                <a16:creationId xmlns:a16="http://schemas.microsoft.com/office/drawing/2014/main" id="{53B26005-B4A3-E6A6-F221-90CBEFA5A5BA}"/>
              </a:ext>
            </a:extLst>
          </p:cNvPr>
          <p:cNvSpPr>
            <a:spLocks noGrp="1"/>
          </p:cNvSpPr>
          <p:nvPr>
            <p:ph type="body" sz="quarter" idx="11" hasCustomPrompt="1"/>
          </p:nvPr>
        </p:nvSpPr>
        <p:spPr>
          <a:xfrm>
            <a:off x="475321" y="1129225"/>
            <a:ext cx="3029880" cy="879351"/>
          </a:xfrm>
        </p:spPr>
        <p:txBody>
          <a:bodyPr>
            <a:normAutofit/>
          </a:bodyPr>
          <a:lstStyle>
            <a:lvl1pPr marL="0" indent="0" algn="ctr">
              <a:buNone/>
              <a:defRPr sz="2598" b="1">
                <a:latin typeface="+mn-lt"/>
                <a:ea typeface="Open Sans Condensed Condensed E" pitchFamily="2" charset="0"/>
                <a:cs typeface="Open Sans Condensed Condensed E" pitchFamily="2" charset="0"/>
              </a:defRPr>
            </a:lvl1pPr>
          </a:lstStyle>
          <a:p>
            <a:pPr lvl="0"/>
            <a:r>
              <a:rPr lang="en-US" dirty="0"/>
              <a:t>Title</a:t>
            </a:r>
            <a:endParaRPr lang="en-SI" dirty="0"/>
          </a:p>
        </p:txBody>
      </p:sp>
      <p:sp>
        <p:nvSpPr>
          <p:cNvPr id="25" name="Text Placeholder 23">
            <a:extLst>
              <a:ext uri="{FF2B5EF4-FFF2-40B4-BE49-F238E27FC236}">
                <a16:creationId xmlns:a16="http://schemas.microsoft.com/office/drawing/2014/main" id="{C7646168-6316-C5D2-FBF3-E78C200A4CC2}"/>
              </a:ext>
            </a:extLst>
          </p:cNvPr>
          <p:cNvSpPr>
            <a:spLocks noGrp="1"/>
          </p:cNvSpPr>
          <p:nvPr>
            <p:ph type="body" sz="quarter" idx="12" hasCustomPrompt="1"/>
          </p:nvPr>
        </p:nvSpPr>
        <p:spPr>
          <a:xfrm>
            <a:off x="468584" y="2183202"/>
            <a:ext cx="3029880" cy="4149865"/>
          </a:xfrm>
        </p:spPr>
        <p:txBody>
          <a:bodyPr>
            <a:normAutofit/>
          </a:bodyPr>
          <a:lstStyle>
            <a:lvl1pPr marL="371246" indent="-371246" algn="l">
              <a:buFont typeface="Arial" panose="020B0604020202020204" pitchFamily="34" charset="0"/>
              <a:buChar char="•"/>
              <a:defRPr sz="1949">
                <a:solidFill>
                  <a:srgbClr val="EE3870"/>
                </a:solidFill>
                <a:latin typeface="+mn-lt"/>
                <a:ea typeface="Open Sans Condensed Condensed E" pitchFamily="2" charset="0"/>
                <a:cs typeface="Open Sans Condensed Condensed E" pitchFamily="2" charset="0"/>
              </a:defRPr>
            </a:lvl1pPr>
          </a:lstStyle>
          <a:p>
            <a:pPr lvl="0"/>
            <a:r>
              <a:rPr lang="en-US" dirty="0"/>
              <a:t>Key points</a:t>
            </a:r>
            <a:endParaRPr lang="en-SI" dirty="0"/>
          </a:p>
        </p:txBody>
      </p:sp>
      <p:sp>
        <p:nvSpPr>
          <p:cNvPr id="26" name="Rounded Rectangle 25">
            <a:extLst>
              <a:ext uri="{FF2B5EF4-FFF2-40B4-BE49-F238E27FC236}">
                <a16:creationId xmlns:a16="http://schemas.microsoft.com/office/drawing/2014/main" id="{53DDFC81-7D64-CC79-51F5-0DDDFC289F82}"/>
              </a:ext>
            </a:extLst>
          </p:cNvPr>
          <p:cNvSpPr>
            <a:spLocks/>
          </p:cNvSpPr>
          <p:nvPr userDrawn="1"/>
        </p:nvSpPr>
        <p:spPr>
          <a:xfrm>
            <a:off x="4244467" y="220134"/>
            <a:ext cx="3483889" cy="6434666"/>
          </a:xfrm>
          <a:prstGeom prst="roundRect">
            <a:avLst/>
          </a:prstGeom>
          <a:solidFill>
            <a:srgbClr val="EE38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I" sz="2339" dirty="0"/>
          </a:p>
        </p:txBody>
      </p:sp>
      <p:sp>
        <p:nvSpPr>
          <p:cNvPr id="27" name="Text Placeholder 23">
            <a:extLst>
              <a:ext uri="{FF2B5EF4-FFF2-40B4-BE49-F238E27FC236}">
                <a16:creationId xmlns:a16="http://schemas.microsoft.com/office/drawing/2014/main" id="{71EBAA66-769F-F346-F3BC-C02901CD18C1}"/>
              </a:ext>
            </a:extLst>
          </p:cNvPr>
          <p:cNvSpPr>
            <a:spLocks noGrp="1"/>
          </p:cNvSpPr>
          <p:nvPr>
            <p:ph type="body" sz="quarter" idx="13" hasCustomPrompt="1"/>
          </p:nvPr>
        </p:nvSpPr>
        <p:spPr>
          <a:xfrm>
            <a:off x="4456211" y="695367"/>
            <a:ext cx="3045258" cy="1332515"/>
          </a:xfrm>
        </p:spPr>
        <p:txBody>
          <a:bodyPr>
            <a:normAutofit/>
          </a:bodyPr>
          <a:lstStyle>
            <a:lvl1pPr marL="0" indent="0" algn="ctr">
              <a:buFont typeface="Arial" panose="020B0604020202020204" pitchFamily="34" charset="0"/>
              <a:buNone/>
              <a:defRPr sz="1949" b="1">
                <a:solidFill>
                  <a:schemeClr val="bg1"/>
                </a:solidFill>
                <a:latin typeface="+mn-lt"/>
                <a:ea typeface="Open Sans Condensed Condensed E" pitchFamily="2" charset="0"/>
                <a:cs typeface="Open Sans Condensed Condensed E" pitchFamily="2" charset="0"/>
              </a:defRPr>
            </a:lvl1pPr>
          </a:lstStyle>
          <a:p>
            <a:pPr lvl="0"/>
            <a:r>
              <a:rPr lang="en-US" dirty="0"/>
              <a:t>Key message</a:t>
            </a:r>
            <a:endParaRPr lang="en-SI" dirty="0"/>
          </a:p>
        </p:txBody>
      </p:sp>
      <p:sp>
        <p:nvSpPr>
          <p:cNvPr id="28" name="Text Placeholder 23">
            <a:extLst>
              <a:ext uri="{FF2B5EF4-FFF2-40B4-BE49-F238E27FC236}">
                <a16:creationId xmlns:a16="http://schemas.microsoft.com/office/drawing/2014/main" id="{4D6813D0-19EF-4C12-DF72-9391B009E0F2}"/>
              </a:ext>
            </a:extLst>
          </p:cNvPr>
          <p:cNvSpPr>
            <a:spLocks noGrp="1"/>
          </p:cNvSpPr>
          <p:nvPr>
            <p:ph type="body" sz="quarter" idx="14" hasCustomPrompt="1"/>
          </p:nvPr>
        </p:nvSpPr>
        <p:spPr>
          <a:xfrm>
            <a:off x="4456210" y="2211562"/>
            <a:ext cx="3045258" cy="4076697"/>
          </a:xfrm>
        </p:spPr>
        <p:txBody>
          <a:bodyPr>
            <a:normAutofit/>
          </a:bodyPr>
          <a:lstStyle>
            <a:lvl1pPr marL="371246" indent="-371246" algn="l">
              <a:buFont typeface="Arial" panose="020B0604020202020204" pitchFamily="34" charset="0"/>
              <a:buChar char="•"/>
              <a:defRPr sz="1949">
                <a:solidFill>
                  <a:schemeClr val="tx1"/>
                </a:solidFill>
                <a:latin typeface="+mn-lt"/>
                <a:ea typeface="Open Sans Condensed Condensed E" pitchFamily="2" charset="0"/>
                <a:cs typeface="Open Sans Condensed Condensed E" pitchFamily="2" charset="0"/>
              </a:defRPr>
            </a:lvl1pPr>
          </a:lstStyle>
          <a:p>
            <a:pPr lvl="0"/>
            <a:r>
              <a:rPr lang="en-US" dirty="0"/>
              <a:t>Key points</a:t>
            </a:r>
            <a:endParaRPr lang="en-SI" dirty="0"/>
          </a:p>
        </p:txBody>
      </p:sp>
      <p:sp>
        <p:nvSpPr>
          <p:cNvPr id="29" name="Text Placeholder 23">
            <a:extLst>
              <a:ext uri="{FF2B5EF4-FFF2-40B4-BE49-F238E27FC236}">
                <a16:creationId xmlns:a16="http://schemas.microsoft.com/office/drawing/2014/main" id="{29910EFE-4709-14D1-F747-D6CC3B0AE844}"/>
              </a:ext>
            </a:extLst>
          </p:cNvPr>
          <p:cNvSpPr>
            <a:spLocks noGrp="1"/>
          </p:cNvSpPr>
          <p:nvPr>
            <p:ph type="body" sz="quarter" idx="15" hasCustomPrompt="1"/>
          </p:nvPr>
        </p:nvSpPr>
        <p:spPr>
          <a:xfrm>
            <a:off x="8322110" y="3286233"/>
            <a:ext cx="3456300" cy="3187054"/>
          </a:xfrm>
        </p:spPr>
        <p:txBody>
          <a:bodyPr>
            <a:normAutofit/>
          </a:bodyPr>
          <a:lstStyle>
            <a:lvl1pPr marL="0" indent="0" algn="ctr">
              <a:buFont typeface="Arial" panose="020B0604020202020204" pitchFamily="34" charset="0"/>
              <a:buNone/>
              <a:defRPr sz="2468" b="1">
                <a:solidFill>
                  <a:srgbClr val="EE3870"/>
                </a:solidFill>
                <a:latin typeface="+mn-lt"/>
                <a:ea typeface="Open Sans Condensed Condensed E" pitchFamily="2" charset="0"/>
                <a:cs typeface="Open Sans Condensed Condensed E" pitchFamily="2" charset="0"/>
              </a:defRPr>
            </a:lvl1pPr>
          </a:lstStyle>
          <a:p>
            <a:pPr lvl="0"/>
            <a:r>
              <a:rPr lang="en-US" dirty="0"/>
              <a:t>Call to action</a:t>
            </a:r>
            <a:endParaRPr lang="en-SI" dirty="0"/>
          </a:p>
        </p:txBody>
      </p:sp>
      <p:sp>
        <p:nvSpPr>
          <p:cNvPr id="30" name="Picture Placeholder 7">
            <a:extLst>
              <a:ext uri="{FF2B5EF4-FFF2-40B4-BE49-F238E27FC236}">
                <a16:creationId xmlns:a16="http://schemas.microsoft.com/office/drawing/2014/main" id="{104AF19C-52CE-82F2-19D5-CC7874437F6B}"/>
              </a:ext>
            </a:extLst>
          </p:cNvPr>
          <p:cNvSpPr>
            <a:spLocks noGrp="1"/>
          </p:cNvSpPr>
          <p:nvPr>
            <p:ph type="pic" sz="quarter" idx="16"/>
          </p:nvPr>
        </p:nvSpPr>
        <p:spPr>
          <a:xfrm>
            <a:off x="8294520" y="220135"/>
            <a:ext cx="3483889" cy="2882418"/>
          </a:xfrm>
          <a:prstGeom prst="roundRect">
            <a:avLst/>
          </a:prstGeom>
        </p:spPr>
        <p:txBody>
          <a:bodyPr/>
          <a:lstStyle>
            <a:lvl1pPr marL="0" indent="0">
              <a:buNone/>
              <a:defRPr/>
            </a:lvl1pPr>
          </a:lstStyle>
          <a:p>
            <a:endParaRPr lang="en-SI" dirty="0"/>
          </a:p>
        </p:txBody>
      </p:sp>
      <p:pic>
        <p:nvPicPr>
          <p:cNvPr id="37" name="Picture 36" descr="A close-up of a logo&#10;&#10;Description automatically generated">
            <a:extLst>
              <a:ext uri="{FF2B5EF4-FFF2-40B4-BE49-F238E27FC236}">
                <a16:creationId xmlns:a16="http://schemas.microsoft.com/office/drawing/2014/main" id="{57B9FEF7-9F41-6BFF-30FF-F46E8CD97D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00959" y="3660817"/>
            <a:ext cx="1672391" cy="350468"/>
          </a:xfrm>
          <a:prstGeom prst="rect">
            <a:avLst/>
          </a:prstGeom>
        </p:spPr>
      </p:pic>
      <p:sp>
        <p:nvSpPr>
          <p:cNvPr id="45" name="TextBox 44">
            <a:extLst>
              <a:ext uri="{FF2B5EF4-FFF2-40B4-BE49-F238E27FC236}">
                <a16:creationId xmlns:a16="http://schemas.microsoft.com/office/drawing/2014/main" id="{C409238A-6701-5BC9-68DE-31B79BE28992}"/>
              </a:ext>
            </a:extLst>
          </p:cNvPr>
          <p:cNvSpPr txBox="1"/>
          <p:nvPr userDrawn="1"/>
        </p:nvSpPr>
        <p:spPr>
          <a:xfrm>
            <a:off x="12231757" y="4099878"/>
            <a:ext cx="3172730" cy="923330"/>
          </a:xfrm>
          <a:prstGeom prst="rect">
            <a:avLst/>
          </a:prstGeom>
          <a:noFill/>
        </p:spPr>
        <p:txBody>
          <a:bodyPr wrap="square" rtlCol="0">
            <a:spAutoFit/>
          </a:bodyPr>
          <a:lstStyle/>
          <a:p>
            <a:pPr algn="just"/>
            <a:r>
              <a:rPr lang="en-GB" sz="900" b="0" i="0" kern="1200" dirty="0">
                <a:solidFill>
                  <a:schemeClr val="tx1"/>
                </a:solidFill>
                <a:effectLst/>
                <a:latin typeface="+mn-lt"/>
                <a:ea typeface="+mn-ea"/>
                <a:cs typeface="+mn-cs"/>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SI" sz="900" dirty="0"/>
          </a:p>
        </p:txBody>
      </p:sp>
      <p:pic>
        <p:nvPicPr>
          <p:cNvPr id="48" name="Picture 47">
            <a:extLst>
              <a:ext uri="{FF2B5EF4-FFF2-40B4-BE49-F238E27FC236}">
                <a16:creationId xmlns:a16="http://schemas.microsoft.com/office/drawing/2014/main" id="{DE1363C4-3F68-2476-7C57-C6196F6625B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2293493" y="-1024787"/>
            <a:ext cx="4093254" cy="4093254"/>
          </a:xfrm>
          <a:prstGeom prst="rect">
            <a:avLst/>
          </a:prstGeom>
        </p:spPr>
      </p:pic>
      <p:pic>
        <p:nvPicPr>
          <p:cNvPr id="6" name="Picture 5" descr="A black and grey logo&#10;&#10;AI-generated content may be incorrect.">
            <a:extLst>
              <a:ext uri="{FF2B5EF4-FFF2-40B4-BE49-F238E27FC236}">
                <a16:creationId xmlns:a16="http://schemas.microsoft.com/office/drawing/2014/main" id="{C1468095-BE21-E0FB-236C-736B70DC41C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231757" y="5174533"/>
            <a:ext cx="3093688" cy="1113726"/>
          </a:xfrm>
          <a:prstGeom prst="rect">
            <a:avLst/>
          </a:prstGeom>
        </p:spPr>
      </p:pic>
      <p:sp>
        <p:nvSpPr>
          <p:cNvPr id="7" name="Picture Placeholder 13">
            <a:extLst>
              <a:ext uri="{FF2B5EF4-FFF2-40B4-BE49-F238E27FC236}">
                <a16:creationId xmlns:a16="http://schemas.microsoft.com/office/drawing/2014/main" id="{21F8AFFD-4B69-F130-5B1F-68681D594709}"/>
              </a:ext>
            </a:extLst>
          </p:cNvPr>
          <p:cNvSpPr>
            <a:spLocks noGrp="1"/>
          </p:cNvSpPr>
          <p:nvPr>
            <p:ph type="pic" sz="quarter" idx="17"/>
          </p:nvPr>
        </p:nvSpPr>
        <p:spPr>
          <a:xfrm>
            <a:off x="456376" y="477052"/>
            <a:ext cx="3030537" cy="542106"/>
          </a:xfrm>
        </p:spPr>
        <p:txBody>
          <a:bodyPr/>
          <a:lstStyle/>
          <a:p>
            <a:endParaRPr lang="en-SI"/>
          </a:p>
        </p:txBody>
      </p:sp>
    </p:spTree>
    <p:extLst>
      <p:ext uri="{BB962C8B-B14F-4D97-AF65-F5344CB8AC3E}">
        <p14:creationId xmlns:p14="http://schemas.microsoft.com/office/powerpoint/2010/main" val="10261961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89005" y="365126"/>
            <a:ext cx="13662065"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89005" y="1825625"/>
            <a:ext cx="13662065"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89005" y="6356351"/>
            <a:ext cx="3564017"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2969452-E8D5-4015-8B93-F6F3AF381C1C}" type="datetimeFigureOut">
              <a:rPr lang="en-SI" smtClean="0"/>
              <a:t>08/09/2025</a:t>
            </a:fld>
            <a:endParaRPr lang="en-SI"/>
          </a:p>
        </p:txBody>
      </p:sp>
      <p:sp>
        <p:nvSpPr>
          <p:cNvPr id="5" name="Footer Placeholder 4"/>
          <p:cNvSpPr>
            <a:spLocks noGrp="1"/>
          </p:cNvSpPr>
          <p:nvPr>
            <p:ph type="ftr" sz="quarter" idx="3"/>
          </p:nvPr>
        </p:nvSpPr>
        <p:spPr>
          <a:xfrm>
            <a:off x="5247025" y="6356351"/>
            <a:ext cx="5346025"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SI"/>
          </a:p>
        </p:txBody>
      </p:sp>
      <p:sp>
        <p:nvSpPr>
          <p:cNvPr id="6" name="Slide Number Placeholder 5"/>
          <p:cNvSpPr>
            <a:spLocks noGrp="1"/>
          </p:cNvSpPr>
          <p:nvPr>
            <p:ph type="sldNum" sz="quarter" idx="4"/>
          </p:nvPr>
        </p:nvSpPr>
        <p:spPr>
          <a:xfrm>
            <a:off x="11187053" y="6356351"/>
            <a:ext cx="3564017"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B0D5B82-1EF8-4546-B867-791C6C2FE965}" type="slidenum">
              <a:rPr lang="en-SI" smtClean="0"/>
              <a:t>‹#›</a:t>
            </a:fld>
            <a:endParaRPr lang="en-SI"/>
          </a:p>
        </p:txBody>
      </p:sp>
    </p:spTree>
    <p:extLst>
      <p:ext uri="{BB962C8B-B14F-4D97-AF65-F5344CB8AC3E}">
        <p14:creationId xmlns:p14="http://schemas.microsoft.com/office/powerpoint/2010/main" val="3952559810"/>
      </p:ext>
    </p:extLst>
  </p:cSld>
  <p:clrMap bg1="lt1" tx1="dk1" bg2="lt2" tx2="dk2" accent1="accent1" accent2="accent2" accent3="accent3" accent4="accent4" accent5="accent5" accent6="accent6" hlink="hlink" folHlink="folHlink"/>
  <p:sldLayoutIdLst>
    <p:sldLayoutId id="2147483662" r:id="rId1"/>
    <p:sldLayoutId id="214748366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2AF2AA6F-CAB3-8E46-D6E7-54F385C2CBD3}"/>
              </a:ext>
            </a:extLst>
          </p:cNvPr>
          <p:cNvSpPr>
            <a:spLocks noGrp="1"/>
          </p:cNvSpPr>
          <p:nvPr>
            <p:ph type="pic" sz="quarter" idx="10"/>
          </p:nvPr>
        </p:nvSpPr>
        <p:spPr/>
        <p:txBody>
          <a:bodyPr/>
          <a:lstStyle/>
          <a:p>
            <a:endParaRPr lang="en-SI"/>
          </a:p>
        </p:txBody>
      </p:sp>
      <p:sp>
        <p:nvSpPr>
          <p:cNvPr id="3" name="Text Placeholder 2">
            <a:extLst>
              <a:ext uri="{FF2B5EF4-FFF2-40B4-BE49-F238E27FC236}">
                <a16:creationId xmlns:a16="http://schemas.microsoft.com/office/drawing/2014/main" id="{39B18777-FC35-642D-1797-9B0C3DE89642}"/>
              </a:ext>
            </a:extLst>
          </p:cNvPr>
          <p:cNvSpPr>
            <a:spLocks noGrp="1"/>
          </p:cNvSpPr>
          <p:nvPr>
            <p:ph type="body" sz="quarter" idx="11"/>
          </p:nvPr>
        </p:nvSpPr>
        <p:spPr/>
        <p:txBody>
          <a:bodyPr/>
          <a:lstStyle/>
          <a:p>
            <a:endParaRPr lang="en-SI"/>
          </a:p>
        </p:txBody>
      </p:sp>
      <p:sp>
        <p:nvSpPr>
          <p:cNvPr id="4" name="Text Placeholder 3">
            <a:extLst>
              <a:ext uri="{FF2B5EF4-FFF2-40B4-BE49-F238E27FC236}">
                <a16:creationId xmlns:a16="http://schemas.microsoft.com/office/drawing/2014/main" id="{D408195C-9CD7-DAAD-6EF6-E50097656260}"/>
              </a:ext>
            </a:extLst>
          </p:cNvPr>
          <p:cNvSpPr>
            <a:spLocks noGrp="1"/>
          </p:cNvSpPr>
          <p:nvPr>
            <p:ph type="body" sz="quarter" idx="12"/>
          </p:nvPr>
        </p:nvSpPr>
        <p:spPr/>
        <p:txBody>
          <a:bodyPr/>
          <a:lstStyle/>
          <a:p>
            <a:endParaRPr lang="en-SI"/>
          </a:p>
        </p:txBody>
      </p:sp>
      <p:sp>
        <p:nvSpPr>
          <p:cNvPr id="5" name="Text Placeholder 4">
            <a:extLst>
              <a:ext uri="{FF2B5EF4-FFF2-40B4-BE49-F238E27FC236}">
                <a16:creationId xmlns:a16="http://schemas.microsoft.com/office/drawing/2014/main" id="{1C85EAB9-5B53-30C0-DC72-E075C5DB9B2C}"/>
              </a:ext>
            </a:extLst>
          </p:cNvPr>
          <p:cNvSpPr>
            <a:spLocks noGrp="1"/>
          </p:cNvSpPr>
          <p:nvPr>
            <p:ph type="body" sz="quarter" idx="13"/>
          </p:nvPr>
        </p:nvSpPr>
        <p:spPr/>
        <p:txBody>
          <a:bodyPr/>
          <a:lstStyle/>
          <a:p>
            <a:endParaRPr lang="en-SI"/>
          </a:p>
        </p:txBody>
      </p:sp>
      <p:sp>
        <p:nvSpPr>
          <p:cNvPr id="6" name="Text Placeholder 5">
            <a:extLst>
              <a:ext uri="{FF2B5EF4-FFF2-40B4-BE49-F238E27FC236}">
                <a16:creationId xmlns:a16="http://schemas.microsoft.com/office/drawing/2014/main" id="{EF213D39-C2EC-992F-A6A7-F0A200D4E324}"/>
              </a:ext>
            </a:extLst>
          </p:cNvPr>
          <p:cNvSpPr>
            <a:spLocks noGrp="1"/>
          </p:cNvSpPr>
          <p:nvPr>
            <p:ph type="body" sz="quarter" idx="14"/>
          </p:nvPr>
        </p:nvSpPr>
        <p:spPr/>
        <p:txBody>
          <a:bodyPr/>
          <a:lstStyle/>
          <a:p>
            <a:endParaRPr lang="en-SI"/>
          </a:p>
        </p:txBody>
      </p:sp>
      <p:sp>
        <p:nvSpPr>
          <p:cNvPr id="7" name="Text Placeholder 6">
            <a:extLst>
              <a:ext uri="{FF2B5EF4-FFF2-40B4-BE49-F238E27FC236}">
                <a16:creationId xmlns:a16="http://schemas.microsoft.com/office/drawing/2014/main" id="{2F114E5B-2480-BC55-15C9-0AC1B1E404EE}"/>
              </a:ext>
            </a:extLst>
          </p:cNvPr>
          <p:cNvSpPr>
            <a:spLocks noGrp="1"/>
          </p:cNvSpPr>
          <p:nvPr>
            <p:ph type="body" sz="quarter" idx="15"/>
          </p:nvPr>
        </p:nvSpPr>
        <p:spPr/>
        <p:txBody>
          <a:bodyPr/>
          <a:lstStyle/>
          <a:p>
            <a:endParaRPr lang="en-SI"/>
          </a:p>
        </p:txBody>
      </p:sp>
      <p:sp>
        <p:nvSpPr>
          <p:cNvPr id="8" name="Picture Placeholder 7">
            <a:extLst>
              <a:ext uri="{FF2B5EF4-FFF2-40B4-BE49-F238E27FC236}">
                <a16:creationId xmlns:a16="http://schemas.microsoft.com/office/drawing/2014/main" id="{43BD3DBE-5B25-9FC6-7541-5E54E57A269D}"/>
              </a:ext>
            </a:extLst>
          </p:cNvPr>
          <p:cNvSpPr>
            <a:spLocks noGrp="1"/>
          </p:cNvSpPr>
          <p:nvPr>
            <p:ph type="pic" sz="quarter" idx="16"/>
          </p:nvPr>
        </p:nvSpPr>
        <p:spPr/>
        <p:txBody>
          <a:bodyPr/>
          <a:lstStyle/>
          <a:p>
            <a:endParaRPr lang="en-SI"/>
          </a:p>
        </p:txBody>
      </p:sp>
      <p:sp>
        <p:nvSpPr>
          <p:cNvPr id="9" name="Picture Placeholder 8">
            <a:extLst>
              <a:ext uri="{FF2B5EF4-FFF2-40B4-BE49-F238E27FC236}">
                <a16:creationId xmlns:a16="http://schemas.microsoft.com/office/drawing/2014/main" id="{D48E35C6-8A73-AFD8-DA3F-1CBF3146F068}"/>
              </a:ext>
            </a:extLst>
          </p:cNvPr>
          <p:cNvSpPr>
            <a:spLocks noGrp="1"/>
          </p:cNvSpPr>
          <p:nvPr>
            <p:ph type="pic" sz="quarter" idx="17"/>
          </p:nvPr>
        </p:nvSpPr>
        <p:spPr/>
        <p:txBody>
          <a:bodyPr/>
          <a:lstStyle/>
          <a:p>
            <a:endParaRPr lang="en-SI"/>
          </a:p>
        </p:txBody>
      </p:sp>
    </p:spTree>
    <p:extLst>
      <p:ext uri="{BB962C8B-B14F-4D97-AF65-F5344CB8AC3E}">
        <p14:creationId xmlns:p14="http://schemas.microsoft.com/office/powerpoint/2010/main" val="3982780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0C017A56-0388-4958-ED06-8B3AEFC61486}"/>
              </a:ext>
            </a:extLst>
          </p:cNvPr>
          <p:cNvSpPr>
            <a:spLocks noGrp="1"/>
          </p:cNvSpPr>
          <p:nvPr>
            <p:ph type="body" sz="quarter" idx="11"/>
          </p:nvPr>
        </p:nvSpPr>
        <p:spPr/>
        <p:txBody>
          <a:bodyPr/>
          <a:lstStyle/>
          <a:p>
            <a:endParaRPr lang="en-SI"/>
          </a:p>
        </p:txBody>
      </p:sp>
      <p:sp>
        <p:nvSpPr>
          <p:cNvPr id="9" name="Text Placeholder 8">
            <a:extLst>
              <a:ext uri="{FF2B5EF4-FFF2-40B4-BE49-F238E27FC236}">
                <a16:creationId xmlns:a16="http://schemas.microsoft.com/office/drawing/2014/main" id="{212C30C8-2819-6DE7-CB58-35E3A5B8F2AB}"/>
              </a:ext>
            </a:extLst>
          </p:cNvPr>
          <p:cNvSpPr>
            <a:spLocks noGrp="1"/>
          </p:cNvSpPr>
          <p:nvPr>
            <p:ph type="body" sz="quarter" idx="12"/>
          </p:nvPr>
        </p:nvSpPr>
        <p:spPr/>
        <p:txBody>
          <a:bodyPr/>
          <a:lstStyle/>
          <a:p>
            <a:endParaRPr lang="en-SI"/>
          </a:p>
        </p:txBody>
      </p:sp>
      <p:sp>
        <p:nvSpPr>
          <p:cNvPr id="10" name="Text Placeholder 9">
            <a:extLst>
              <a:ext uri="{FF2B5EF4-FFF2-40B4-BE49-F238E27FC236}">
                <a16:creationId xmlns:a16="http://schemas.microsoft.com/office/drawing/2014/main" id="{B3D158B4-ED54-1D0D-E31E-6EAF1169448E}"/>
              </a:ext>
            </a:extLst>
          </p:cNvPr>
          <p:cNvSpPr>
            <a:spLocks noGrp="1"/>
          </p:cNvSpPr>
          <p:nvPr>
            <p:ph type="body" sz="quarter" idx="13"/>
          </p:nvPr>
        </p:nvSpPr>
        <p:spPr/>
        <p:txBody>
          <a:bodyPr/>
          <a:lstStyle/>
          <a:p>
            <a:endParaRPr lang="en-SI"/>
          </a:p>
        </p:txBody>
      </p:sp>
      <p:sp>
        <p:nvSpPr>
          <p:cNvPr id="11" name="Text Placeholder 10">
            <a:extLst>
              <a:ext uri="{FF2B5EF4-FFF2-40B4-BE49-F238E27FC236}">
                <a16:creationId xmlns:a16="http://schemas.microsoft.com/office/drawing/2014/main" id="{C4DC19C8-EE99-8A4A-2848-7826E32CC9D1}"/>
              </a:ext>
            </a:extLst>
          </p:cNvPr>
          <p:cNvSpPr>
            <a:spLocks noGrp="1"/>
          </p:cNvSpPr>
          <p:nvPr>
            <p:ph type="body" sz="quarter" idx="14"/>
          </p:nvPr>
        </p:nvSpPr>
        <p:spPr/>
        <p:txBody>
          <a:bodyPr/>
          <a:lstStyle/>
          <a:p>
            <a:endParaRPr lang="en-SI"/>
          </a:p>
        </p:txBody>
      </p:sp>
      <p:sp>
        <p:nvSpPr>
          <p:cNvPr id="12" name="Text Placeholder 11">
            <a:extLst>
              <a:ext uri="{FF2B5EF4-FFF2-40B4-BE49-F238E27FC236}">
                <a16:creationId xmlns:a16="http://schemas.microsoft.com/office/drawing/2014/main" id="{B329314F-8A91-96D1-108B-C3BF4FC99DC4}"/>
              </a:ext>
            </a:extLst>
          </p:cNvPr>
          <p:cNvSpPr>
            <a:spLocks noGrp="1"/>
          </p:cNvSpPr>
          <p:nvPr>
            <p:ph type="body" sz="quarter" idx="15"/>
          </p:nvPr>
        </p:nvSpPr>
        <p:spPr/>
        <p:txBody>
          <a:bodyPr/>
          <a:lstStyle/>
          <a:p>
            <a:endParaRPr lang="en-SI"/>
          </a:p>
        </p:txBody>
      </p:sp>
      <p:sp>
        <p:nvSpPr>
          <p:cNvPr id="13" name="Picture Placeholder 12">
            <a:extLst>
              <a:ext uri="{FF2B5EF4-FFF2-40B4-BE49-F238E27FC236}">
                <a16:creationId xmlns:a16="http://schemas.microsoft.com/office/drawing/2014/main" id="{A1D83447-5AD7-5AE5-099B-F1FD364FF6E4}"/>
              </a:ext>
            </a:extLst>
          </p:cNvPr>
          <p:cNvSpPr>
            <a:spLocks noGrp="1"/>
          </p:cNvSpPr>
          <p:nvPr>
            <p:ph type="pic" sz="quarter" idx="16"/>
          </p:nvPr>
        </p:nvSpPr>
        <p:spPr/>
        <p:txBody>
          <a:bodyPr/>
          <a:lstStyle/>
          <a:p>
            <a:endParaRPr lang="en-SI"/>
          </a:p>
        </p:txBody>
      </p:sp>
      <p:sp>
        <p:nvSpPr>
          <p:cNvPr id="14" name="Picture Placeholder 13">
            <a:extLst>
              <a:ext uri="{FF2B5EF4-FFF2-40B4-BE49-F238E27FC236}">
                <a16:creationId xmlns:a16="http://schemas.microsoft.com/office/drawing/2014/main" id="{65458C10-3D98-C7E1-DF60-1DC2B7421536}"/>
              </a:ext>
            </a:extLst>
          </p:cNvPr>
          <p:cNvSpPr>
            <a:spLocks noGrp="1"/>
          </p:cNvSpPr>
          <p:nvPr>
            <p:ph type="pic" sz="quarter" idx="17"/>
          </p:nvPr>
        </p:nvSpPr>
        <p:spPr/>
        <p:txBody>
          <a:bodyPr/>
          <a:lstStyle/>
          <a:p>
            <a:endParaRPr lang="en-SI"/>
          </a:p>
        </p:txBody>
      </p:sp>
    </p:spTree>
    <p:extLst>
      <p:ext uri="{BB962C8B-B14F-4D97-AF65-F5344CB8AC3E}">
        <p14:creationId xmlns:p14="http://schemas.microsoft.com/office/powerpoint/2010/main" val="4114948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25" descr="A collage of people's faces&#10;&#10;AI-generated content may be incorrect.">
            <a:extLst>
              <a:ext uri="{FF2B5EF4-FFF2-40B4-BE49-F238E27FC236}">
                <a16:creationId xmlns:a16="http://schemas.microsoft.com/office/drawing/2014/main" id="{FF13E817-D578-7294-482B-F406BE5473FB}"/>
              </a:ext>
            </a:extLst>
          </p:cNvPr>
          <p:cNvPicPr>
            <a:picLocks noChangeAspect="1"/>
          </p:cNvPicPr>
          <p:nvPr/>
        </p:nvPicPr>
        <p:blipFill>
          <a:blip r:embed="rId2">
            <a:alphaModFix amt="20000"/>
            <a:extLst>
              <a:ext uri="{28A0092B-C50C-407E-A947-70E740481C1C}">
                <a14:useLocalDpi xmlns:a14="http://schemas.microsoft.com/office/drawing/2010/main" val="0"/>
              </a:ext>
            </a:extLst>
          </a:blip>
          <a:srcRect l="33364" r="33364"/>
          <a:stretch>
            <a:fillRect/>
          </a:stretch>
        </p:blipFill>
        <p:spPr>
          <a:xfrm>
            <a:off x="279049" y="220134"/>
            <a:ext cx="3456300" cy="6434666"/>
          </a:xfrm>
          <a:prstGeom prst="roundRect">
            <a:avLst/>
          </a:prstGeom>
        </p:spPr>
      </p:pic>
      <p:sp>
        <p:nvSpPr>
          <p:cNvPr id="3" name="Text Placeholder 2">
            <a:extLst>
              <a:ext uri="{FF2B5EF4-FFF2-40B4-BE49-F238E27FC236}">
                <a16:creationId xmlns:a16="http://schemas.microsoft.com/office/drawing/2014/main" id="{4CB0E44F-E6D4-8F88-7C73-6A955A86499F}"/>
              </a:ext>
            </a:extLst>
          </p:cNvPr>
          <p:cNvSpPr>
            <a:spLocks noGrp="1"/>
          </p:cNvSpPr>
          <p:nvPr>
            <p:ph type="body" sz="quarter" idx="11"/>
          </p:nvPr>
        </p:nvSpPr>
        <p:spPr/>
        <p:txBody>
          <a:bodyPr>
            <a:normAutofit fontScale="92500" lnSpcReduction="20000"/>
          </a:bodyPr>
          <a:lstStyle/>
          <a:p>
            <a:r>
              <a:rPr lang="en-US" dirty="0"/>
              <a:t>Stand for Inclusivity – No One Left Behind!</a:t>
            </a:r>
            <a:endParaRPr lang="en-SI" dirty="0"/>
          </a:p>
          <a:p>
            <a:endParaRPr lang="en-SI" dirty="0"/>
          </a:p>
        </p:txBody>
      </p:sp>
      <p:sp>
        <p:nvSpPr>
          <p:cNvPr id="4" name="Text Placeholder 3">
            <a:extLst>
              <a:ext uri="{FF2B5EF4-FFF2-40B4-BE49-F238E27FC236}">
                <a16:creationId xmlns:a16="http://schemas.microsoft.com/office/drawing/2014/main" id="{8CD65266-168C-53A2-B5B6-FB0BC2B4B683}"/>
              </a:ext>
            </a:extLst>
          </p:cNvPr>
          <p:cNvSpPr>
            <a:spLocks noGrp="1"/>
          </p:cNvSpPr>
          <p:nvPr>
            <p:ph type="body" sz="quarter" idx="12"/>
          </p:nvPr>
        </p:nvSpPr>
        <p:spPr/>
        <p:txBody>
          <a:bodyPr/>
          <a:lstStyle/>
          <a:p>
            <a:pPr marL="0" indent="0" algn="ctr">
              <a:buNone/>
            </a:pPr>
            <a:r>
              <a:rPr lang="en-US" b="1" dirty="0"/>
              <a:t>Vocational Education and Training (VET) must serve all students—not just those who fit the market mold.</a:t>
            </a:r>
          </a:p>
          <a:p>
            <a:pPr marL="0" indent="0" algn="ctr">
              <a:buNone/>
            </a:pPr>
            <a:endParaRPr lang="en-US" b="1" dirty="0"/>
          </a:p>
          <a:p>
            <a:pPr marL="0" indent="0" algn="ctr">
              <a:buNone/>
            </a:pPr>
            <a:r>
              <a:rPr lang="en-US" b="1" dirty="0">
                <a:solidFill>
                  <a:schemeClr val="tx1"/>
                </a:solidFill>
              </a:rPr>
              <a:t>Education is a Right, Not a Privilege – VET must be accessible and welcoming to everyone, regardless of background, ability, gender, race, or identity.</a:t>
            </a:r>
            <a:endParaRPr lang="en-SI" dirty="0">
              <a:solidFill>
                <a:schemeClr val="tx1"/>
              </a:solidFill>
              <a:latin typeface="Merriweather Sans" pitchFamily="2" charset="0"/>
            </a:endParaRPr>
          </a:p>
          <a:p>
            <a:pPr marL="0" indent="0" algn="ctr">
              <a:buNone/>
            </a:pPr>
            <a:endParaRPr lang="en-US" b="1" dirty="0"/>
          </a:p>
          <a:p>
            <a:endParaRPr lang="en-SI" dirty="0"/>
          </a:p>
        </p:txBody>
      </p:sp>
      <p:sp>
        <p:nvSpPr>
          <p:cNvPr id="5" name="Text Placeholder 4">
            <a:extLst>
              <a:ext uri="{FF2B5EF4-FFF2-40B4-BE49-F238E27FC236}">
                <a16:creationId xmlns:a16="http://schemas.microsoft.com/office/drawing/2014/main" id="{29568D1F-57D5-57F6-271A-0961B34C4D0F}"/>
              </a:ext>
            </a:extLst>
          </p:cNvPr>
          <p:cNvSpPr>
            <a:spLocks noGrp="1"/>
          </p:cNvSpPr>
          <p:nvPr>
            <p:ph type="body" sz="quarter" idx="13"/>
          </p:nvPr>
        </p:nvSpPr>
        <p:spPr/>
        <p:txBody>
          <a:bodyPr/>
          <a:lstStyle/>
          <a:p>
            <a:r>
              <a:rPr lang="en-US" dirty="0"/>
              <a:t>Every learner deserves respect, opportunity, and a voice in shaping their future.</a:t>
            </a:r>
            <a:endParaRPr lang="en-SI" dirty="0"/>
          </a:p>
        </p:txBody>
      </p:sp>
      <p:sp>
        <p:nvSpPr>
          <p:cNvPr id="6" name="Text Placeholder 5">
            <a:extLst>
              <a:ext uri="{FF2B5EF4-FFF2-40B4-BE49-F238E27FC236}">
                <a16:creationId xmlns:a16="http://schemas.microsoft.com/office/drawing/2014/main" id="{69F949F1-FCB7-57E9-82E0-1EC7FC4CA472}"/>
              </a:ext>
            </a:extLst>
          </p:cNvPr>
          <p:cNvSpPr>
            <a:spLocks noGrp="1"/>
          </p:cNvSpPr>
          <p:nvPr>
            <p:ph type="body" sz="quarter" idx="14"/>
          </p:nvPr>
        </p:nvSpPr>
        <p:spPr/>
        <p:txBody>
          <a:bodyPr>
            <a:noAutofit/>
          </a:bodyPr>
          <a:lstStyle/>
          <a:p>
            <a:pPr marL="0" indent="0" algn="ctr">
              <a:buNone/>
            </a:pPr>
            <a:r>
              <a:rPr lang="en-US" sz="1500" b="1" dirty="0">
                <a:solidFill>
                  <a:schemeClr val="bg1"/>
                </a:solidFill>
              </a:rPr>
              <a:t>Join our Student Union, Make Your Voice Count! Inclusion cannot be without representation and participation: our student union fights for fairness, inclusion, and equal opportunities within your institution. Be part of it—your voice matters!</a:t>
            </a:r>
            <a:endParaRPr lang="en-US" sz="1500" dirty="0">
              <a:solidFill>
                <a:schemeClr val="bg1"/>
              </a:solidFill>
            </a:endParaRPr>
          </a:p>
          <a:p>
            <a:pPr marL="0" indent="0" algn="ctr">
              <a:buNone/>
            </a:pPr>
            <a:r>
              <a:rPr lang="en-US" sz="1500" b="1" dirty="0">
                <a:solidFill>
                  <a:schemeClr val="bg1"/>
                </a:solidFill>
              </a:rPr>
              <a:t>Diverse Voices Build Stronger Societies – Inclusion isn’t charity: it’s strength. When students from all walks of life contribute to shaping education, the result is a richer, fairer, and more democratic system.</a:t>
            </a:r>
            <a:endParaRPr lang="en-US" sz="1500" dirty="0">
              <a:solidFill>
                <a:schemeClr val="bg1"/>
              </a:solidFill>
            </a:endParaRPr>
          </a:p>
          <a:p>
            <a:pPr marL="0" indent="0" algn="ctr">
              <a:buNone/>
            </a:pPr>
            <a:endParaRPr lang="en-SI" sz="1500" dirty="0">
              <a:solidFill>
                <a:schemeClr val="bg1"/>
              </a:solidFill>
            </a:endParaRPr>
          </a:p>
          <a:p>
            <a:endParaRPr lang="en-SI" sz="1500" dirty="0">
              <a:solidFill>
                <a:schemeClr val="bg1"/>
              </a:solidFill>
            </a:endParaRPr>
          </a:p>
        </p:txBody>
      </p:sp>
      <p:sp>
        <p:nvSpPr>
          <p:cNvPr id="7" name="Text Placeholder 6">
            <a:extLst>
              <a:ext uri="{FF2B5EF4-FFF2-40B4-BE49-F238E27FC236}">
                <a16:creationId xmlns:a16="http://schemas.microsoft.com/office/drawing/2014/main" id="{4F8CB061-3C7C-70DD-C308-6BB13259E52A}"/>
              </a:ext>
            </a:extLst>
          </p:cNvPr>
          <p:cNvSpPr>
            <a:spLocks noGrp="1"/>
          </p:cNvSpPr>
          <p:nvPr>
            <p:ph type="body" sz="quarter" idx="15"/>
          </p:nvPr>
        </p:nvSpPr>
        <p:spPr/>
        <p:txBody>
          <a:bodyPr/>
          <a:lstStyle/>
          <a:p>
            <a:r>
              <a:rPr lang="en-US" sz="2800" dirty="0"/>
              <a:t>Our Student Union invites you to a vibrant on-campus event to raise awareness and spark conversation about inclusivity in VET.</a:t>
            </a:r>
            <a:endParaRPr lang="en-SI" sz="2800" dirty="0"/>
          </a:p>
          <a:p>
            <a:endParaRPr lang="en-SI" dirty="0"/>
          </a:p>
        </p:txBody>
      </p:sp>
      <p:pic>
        <p:nvPicPr>
          <p:cNvPr id="10" name="Picture Placeholder 27" descr="A collage of people's faces&#10;&#10;AI-generated content may be incorrect.">
            <a:extLst>
              <a:ext uri="{FF2B5EF4-FFF2-40B4-BE49-F238E27FC236}">
                <a16:creationId xmlns:a16="http://schemas.microsoft.com/office/drawing/2014/main" id="{D42CB601-C9AE-C5ED-0BF9-51E79FEB7C37}"/>
              </a:ext>
            </a:extLst>
          </p:cNvPr>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6408" r="16408"/>
          <a:stretch>
            <a:fillRect/>
          </a:stretch>
        </p:blipFill>
        <p:spPr/>
      </p:pic>
    </p:spTree>
    <p:extLst>
      <p:ext uri="{BB962C8B-B14F-4D97-AF65-F5344CB8AC3E}">
        <p14:creationId xmlns:p14="http://schemas.microsoft.com/office/powerpoint/2010/main" val="3742491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75882A-4384-16B6-D991-619B6737F852}"/>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1942B2FF-CA42-4649-C456-3F2D53A8D660}"/>
              </a:ext>
            </a:extLst>
          </p:cNvPr>
          <p:cNvSpPr>
            <a:spLocks noGrp="1"/>
          </p:cNvSpPr>
          <p:nvPr>
            <p:ph type="body" sz="quarter" idx="11"/>
          </p:nvPr>
        </p:nvSpPr>
        <p:spPr/>
        <p:txBody>
          <a:bodyPr>
            <a:normAutofit fontScale="92500" lnSpcReduction="20000"/>
          </a:bodyPr>
          <a:lstStyle/>
          <a:p>
            <a:r>
              <a:rPr lang="en-US" dirty="0"/>
              <a:t>Stand for Inclusivity – No One Left Behind!</a:t>
            </a:r>
            <a:endParaRPr lang="en-SI" dirty="0"/>
          </a:p>
          <a:p>
            <a:endParaRPr lang="en-SI" dirty="0"/>
          </a:p>
        </p:txBody>
      </p:sp>
      <p:sp>
        <p:nvSpPr>
          <p:cNvPr id="4" name="Text Placeholder 3">
            <a:extLst>
              <a:ext uri="{FF2B5EF4-FFF2-40B4-BE49-F238E27FC236}">
                <a16:creationId xmlns:a16="http://schemas.microsoft.com/office/drawing/2014/main" id="{C37DC910-472F-E6BE-D5CD-1B5393BBCEB4}"/>
              </a:ext>
            </a:extLst>
          </p:cNvPr>
          <p:cNvSpPr>
            <a:spLocks noGrp="1"/>
          </p:cNvSpPr>
          <p:nvPr>
            <p:ph type="body" sz="quarter" idx="12"/>
          </p:nvPr>
        </p:nvSpPr>
        <p:spPr/>
        <p:txBody>
          <a:bodyPr/>
          <a:lstStyle/>
          <a:p>
            <a:pPr marL="0" indent="0" algn="ctr">
              <a:buNone/>
            </a:pPr>
            <a:r>
              <a:rPr lang="en-US" b="1" dirty="0"/>
              <a:t>Vocational Education and Training (VET) must serve all students—not just those who fit the market mold.</a:t>
            </a:r>
          </a:p>
          <a:p>
            <a:pPr marL="0" indent="0" algn="ctr">
              <a:buNone/>
            </a:pPr>
            <a:endParaRPr lang="en-US" b="1" dirty="0"/>
          </a:p>
          <a:p>
            <a:pPr marL="0" indent="0" algn="ctr">
              <a:buNone/>
            </a:pPr>
            <a:r>
              <a:rPr lang="en-US" b="1" dirty="0">
                <a:solidFill>
                  <a:schemeClr val="tx1"/>
                </a:solidFill>
              </a:rPr>
              <a:t>Education is a Right, Not a Privilege – VET must be accessible and welcoming to everyone, regardless of background, ability, gender, race, or identity.</a:t>
            </a:r>
            <a:endParaRPr lang="en-SI" dirty="0">
              <a:solidFill>
                <a:schemeClr val="tx1"/>
              </a:solidFill>
              <a:latin typeface="Merriweather Sans" pitchFamily="2" charset="0"/>
            </a:endParaRPr>
          </a:p>
          <a:p>
            <a:pPr marL="0" indent="0" algn="ctr">
              <a:buNone/>
            </a:pPr>
            <a:endParaRPr lang="en-US" b="1" dirty="0"/>
          </a:p>
          <a:p>
            <a:endParaRPr lang="en-SI" dirty="0"/>
          </a:p>
        </p:txBody>
      </p:sp>
      <p:sp>
        <p:nvSpPr>
          <p:cNvPr id="5" name="Text Placeholder 4">
            <a:extLst>
              <a:ext uri="{FF2B5EF4-FFF2-40B4-BE49-F238E27FC236}">
                <a16:creationId xmlns:a16="http://schemas.microsoft.com/office/drawing/2014/main" id="{291A6D1E-5C2C-6C0B-0BE9-670DE2126E1E}"/>
              </a:ext>
            </a:extLst>
          </p:cNvPr>
          <p:cNvSpPr>
            <a:spLocks noGrp="1"/>
          </p:cNvSpPr>
          <p:nvPr>
            <p:ph type="body" sz="quarter" idx="13"/>
          </p:nvPr>
        </p:nvSpPr>
        <p:spPr/>
        <p:txBody>
          <a:bodyPr/>
          <a:lstStyle/>
          <a:p>
            <a:r>
              <a:rPr lang="en-US" dirty="0"/>
              <a:t>Every learner deserves respect, opportunity, and a voice in shaping their future.</a:t>
            </a:r>
            <a:endParaRPr lang="en-SI" dirty="0"/>
          </a:p>
        </p:txBody>
      </p:sp>
      <p:sp>
        <p:nvSpPr>
          <p:cNvPr id="6" name="Text Placeholder 5">
            <a:extLst>
              <a:ext uri="{FF2B5EF4-FFF2-40B4-BE49-F238E27FC236}">
                <a16:creationId xmlns:a16="http://schemas.microsoft.com/office/drawing/2014/main" id="{B6BB74BC-7C7F-31D1-CE2D-D21A942C2838}"/>
              </a:ext>
            </a:extLst>
          </p:cNvPr>
          <p:cNvSpPr>
            <a:spLocks noGrp="1"/>
          </p:cNvSpPr>
          <p:nvPr>
            <p:ph type="body" sz="quarter" idx="14"/>
          </p:nvPr>
        </p:nvSpPr>
        <p:spPr/>
        <p:txBody>
          <a:bodyPr>
            <a:noAutofit/>
          </a:bodyPr>
          <a:lstStyle/>
          <a:p>
            <a:pPr marL="0" indent="0" algn="ctr">
              <a:buNone/>
            </a:pPr>
            <a:r>
              <a:rPr lang="en-US" sz="1500" b="1" dirty="0">
                <a:solidFill>
                  <a:schemeClr val="bg1"/>
                </a:solidFill>
              </a:rPr>
              <a:t>Join our Student Union, Make Your Voice Count! Inclusion cannot be without representation and participation: our student union fights for fairness, inclusion, and equal opportunities within your institution. Be part of it—your voice matters!</a:t>
            </a:r>
            <a:endParaRPr lang="en-US" sz="1500" dirty="0">
              <a:solidFill>
                <a:schemeClr val="bg1"/>
              </a:solidFill>
            </a:endParaRPr>
          </a:p>
          <a:p>
            <a:pPr marL="0" indent="0" algn="ctr">
              <a:buNone/>
            </a:pPr>
            <a:r>
              <a:rPr lang="en-US" sz="1500" b="1" dirty="0">
                <a:solidFill>
                  <a:schemeClr val="bg1"/>
                </a:solidFill>
              </a:rPr>
              <a:t>Diverse Voices Build Stronger Societies – Inclusion isn’t charity: it’s strength. When students from all walks of life contribute to shaping education, the result is a richer, fairer, and more democratic system.</a:t>
            </a:r>
            <a:endParaRPr lang="en-US" sz="1500" dirty="0">
              <a:solidFill>
                <a:schemeClr val="bg1"/>
              </a:solidFill>
            </a:endParaRPr>
          </a:p>
          <a:p>
            <a:pPr marL="0" indent="0" algn="ctr">
              <a:buNone/>
            </a:pPr>
            <a:endParaRPr lang="en-SI" sz="1500" dirty="0">
              <a:solidFill>
                <a:schemeClr val="bg1"/>
              </a:solidFill>
            </a:endParaRPr>
          </a:p>
          <a:p>
            <a:endParaRPr lang="en-SI" sz="1500" dirty="0">
              <a:solidFill>
                <a:schemeClr val="bg1"/>
              </a:solidFill>
            </a:endParaRPr>
          </a:p>
        </p:txBody>
      </p:sp>
      <p:sp>
        <p:nvSpPr>
          <p:cNvPr id="7" name="Text Placeholder 6">
            <a:extLst>
              <a:ext uri="{FF2B5EF4-FFF2-40B4-BE49-F238E27FC236}">
                <a16:creationId xmlns:a16="http://schemas.microsoft.com/office/drawing/2014/main" id="{D58D439D-0C10-914E-DA01-9B892CB93A97}"/>
              </a:ext>
            </a:extLst>
          </p:cNvPr>
          <p:cNvSpPr>
            <a:spLocks noGrp="1"/>
          </p:cNvSpPr>
          <p:nvPr>
            <p:ph type="body" sz="quarter" idx="15"/>
          </p:nvPr>
        </p:nvSpPr>
        <p:spPr/>
        <p:txBody>
          <a:bodyPr/>
          <a:lstStyle/>
          <a:p>
            <a:r>
              <a:rPr lang="en-US" sz="2800" dirty="0"/>
              <a:t>Our Student Union invites you to a vibrant on-campus event to raise awareness and spark conversation about inclusivity in VET.</a:t>
            </a:r>
            <a:endParaRPr lang="en-SI" sz="2800" dirty="0"/>
          </a:p>
          <a:p>
            <a:endParaRPr lang="en-SI" dirty="0"/>
          </a:p>
        </p:txBody>
      </p:sp>
      <p:pic>
        <p:nvPicPr>
          <p:cNvPr id="10" name="Picture Placeholder 27" descr="A collage of people's faces&#10;&#10;AI-generated content may be incorrect.">
            <a:extLst>
              <a:ext uri="{FF2B5EF4-FFF2-40B4-BE49-F238E27FC236}">
                <a16:creationId xmlns:a16="http://schemas.microsoft.com/office/drawing/2014/main" id="{0774D6F5-3B91-5CC0-2863-1E749CD81020}"/>
              </a:ext>
            </a:extLst>
          </p:cNvPr>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l="16408" r="16408"/>
          <a:stretch/>
        </p:blipFill>
        <p:spPr/>
      </p:pic>
    </p:spTree>
    <p:extLst>
      <p:ext uri="{BB962C8B-B14F-4D97-AF65-F5344CB8AC3E}">
        <p14:creationId xmlns:p14="http://schemas.microsoft.com/office/powerpoint/2010/main" val="82256034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96</TotalTime>
  <Words>356</Words>
  <Application>Microsoft Office PowerPoint</Application>
  <PresentationFormat>Custom</PresentationFormat>
  <Paragraphs>16</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Aptos</vt:lpstr>
      <vt:lpstr>Aptos Display</vt:lpstr>
      <vt:lpstr>Arial</vt:lpstr>
      <vt:lpstr>Merriweather Sans</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Tina Cajnkar</dc:creator>
  <cp:lastModifiedBy>Tina Cajnkar</cp:lastModifiedBy>
  <cp:revision>10</cp:revision>
  <dcterms:created xsi:type="dcterms:W3CDTF">2025-07-31T10:07:25Z</dcterms:created>
  <dcterms:modified xsi:type="dcterms:W3CDTF">2025-09-08T07:46:35Z</dcterms:modified>
</cp:coreProperties>
</file>