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8" r:id="rId2"/>
    <p:sldId id="259" r:id="rId3"/>
    <p:sldId id="260" r:id="rId4"/>
    <p:sldId id="261" r:id="rId5"/>
    <p:sldId id="257" r:id="rId6"/>
    <p:sldId id="256" r:id="rId7"/>
  </p:sldIdLst>
  <p:sldSz cx="7559675" cy="106918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B376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492" autoAdjust="0"/>
    <p:restoredTop sz="94626"/>
  </p:normalViewPr>
  <p:slideViewPr>
    <p:cSldViewPr snapToGrid="0">
      <p:cViewPr varScale="1">
        <p:scale>
          <a:sx n="69" d="100"/>
          <a:sy n="69" d="100"/>
        </p:scale>
        <p:origin x="3057" y="3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image" Target="../media/image5.emf"/><Relationship Id="rId7" Type="http://schemas.openxmlformats.org/officeDocument/2006/relationships/image" Target="../media/image9.emf"/><Relationship Id="rId2" Type="http://schemas.openxmlformats.org/officeDocument/2006/relationships/image" Target="../media/image4.emf"/><Relationship Id="rId1" Type="http://schemas.openxmlformats.org/officeDocument/2006/relationships/slideMaster" Target="../slideMasters/slideMaster1.xml"/><Relationship Id="rId6" Type="http://schemas.openxmlformats.org/officeDocument/2006/relationships/image" Target="../media/image8.emf"/><Relationship Id="rId5" Type="http://schemas.openxmlformats.org/officeDocument/2006/relationships/image" Target="../media/image7.emf"/><Relationship Id="rId10" Type="http://schemas.openxmlformats.org/officeDocument/2006/relationships/image" Target="../media/image3.png"/><Relationship Id="rId4" Type="http://schemas.openxmlformats.org/officeDocument/2006/relationships/image" Target="../media/image6.emf"/><Relationship Id="rId9"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emf"/><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oster Template Page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3827918-2E4C-A8D7-FADE-4302EFC2EA25}"/>
              </a:ext>
            </a:extLst>
          </p:cNvPr>
          <p:cNvSpPr>
            <a:spLocks/>
          </p:cNvSpPr>
          <p:nvPr userDrawn="1"/>
        </p:nvSpPr>
        <p:spPr>
          <a:xfrm>
            <a:off x="0" y="-1"/>
            <a:ext cx="7559675" cy="10691813"/>
          </a:xfrm>
          <a:prstGeom prst="rect">
            <a:avLst/>
          </a:prstGeom>
          <a:solidFill>
            <a:srgbClr val="F2BA40">
              <a:alpha val="1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I" sz="2339"/>
          </a:p>
        </p:txBody>
      </p:sp>
      <p:sp>
        <p:nvSpPr>
          <p:cNvPr id="13" name="Picture Placeholder 12">
            <a:extLst>
              <a:ext uri="{FF2B5EF4-FFF2-40B4-BE49-F238E27FC236}">
                <a16:creationId xmlns:a16="http://schemas.microsoft.com/office/drawing/2014/main" id="{4A484F8C-985B-4408-775C-63B6B2BD5A79}"/>
              </a:ext>
            </a:extLst>
          </p:cNvPr>
          <p:cNvSpPr>
            <a:spLocks noGrp="1"/>
          </p:cNvSpPr>
          <p:nvPr>
            <p:ph type="pic" sz="quarter" idx="14"/>
          </p:nvPr>
        </p:nvSpPr>
        <p:spPr>
          <a:xfrm>
            <a:off x="393699" y="1613683"/>
            <a:ext cx="6769099" cy="7635942"/>
          </a:xfrm>
          <a:prstGeom prst="roundRect">
            <a:avLst/>
          </a:prstGeom>
        </p:spPr>
        <p:txBody>
          <a:bodyPr/>
          <a:lstStyle/>
          <a:p>
            <a:endParaRPr lang="en-SI"/>
          </a:p>
        </p:txBody>
      </p:sp>
      <p:sp>
        <p:nvSpPr>
          <p:cNvPr id="2" name="Title 1"/>
          <p:cNvSpPr>
            <a:spLocks noGrp="1"/>
          </p:cNvSpPr>
          <p:nvPr>
            <p:ph type="ctrTitle" hasCustomPrompt="1"/>
          </p:nvPr>
        </p:nvSpPr>
        <p:spPr>
          <a:xfrm>
            <a:off x="2220655" y="349250"/>
            <a:ext cx="4819292" cy="996904"/>
          </a:xfrm>
        </p:spPr>
        <p:txBody>
          <a:bodyPr anchor="ctr">
            <a:normAutofit/>
          </a:bodyPr>
          <a:lstStyle>
            <a:lvl1pPr algn="l">
              <a:defRPr sz="2400" b="1">
                <a:latin typeface="+mn-lt"/>
              </a:defRPr>
            </a:lvl1pPr>
          </a:lstStyle>
          <a:p>
            <a:r>
              <a:rPr lang="en-US" dirty="0"/>
              <a:t>Title of the Flyer</a:t>
            </a:r>
          </a:p>
        </p:txBody>
      </p:sp>
      <p:sp>
        <p:nvSpPr>
          <p:cNvPr id="3" name="Subtitle 2"/>
          <p:cNvSpPr>
            <a:spLocks noGrp="1"/>
          </p:cNvSpPr>
          <p:nvPr>
            <p:ph type="subTitle" idx="1" hasCustomPrompt="1"/>
          </p:nvPr>
        </p:nvSpPr>
        <p:spPr>
          <a:xfrm>
            <a:off x="519726" y="2880408"/>
            <a:ext cx="6520219" cy="5324074"/>
          </a:xfrm>
        </p:spPr>
        <p:txBody>
          <a:bodyPr>
            <a:normAutofit/>
          </a:bodyPr>
          <a:lstStyle>
            <a:lvl1pPr marL="342900" indent="-342900" algn="ctr">
              <a:buFont typeface="Arial" panose="020B0604020202020204" pitchFamily="34" charset="0"/>
              <a:buChar char="•"/>
              <a:defRPr sz="1400"/>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en-US" dirty="0"/>
              <a:t>Key Points</a:t>
            </a:r>
          </a:p>
        </p:txBody>
      </p:sp>
      <p:sp>
        <p:nvSpPr>
          <p:cNvPr id="11" name="Text Placeholder 10">
            <a:extLst>
              <a:ext uri="{FF2B5EF4-FFF2-40B4-BE49-F238E27FC236}">
                <a16:creationId xmlns:a16="http://schemas.microsoft.com/office/drawing/2014/main" id="{4DA09AFF-5F6F-AA11-F889-58FE017878A9}"/>
              </a:ext>
            </a:extLst>
          </p:cNvPr>
          <p:cNvSpPr>
            <a:spLocks noGrp="1"/>
          </p:cNvSpPr>
          <p:nvPr>
            <p:ph type="body" sz="quarter" idx="13" hasCustomPrompt="1"/>
          </p:nvPr>
        </p:nvSpPr>
        <p:spPr>
          <a:xfrm>
            <a:off x="1111249" y="1935353"/>
            <a:ext cx="5334000" cy="711200"/>
          </a:xfrm>
        </p:spPr>
        <p:txBody>
          <a:bodyPr anchor="ctr">
            <a:normAutofit/>
          </a:bodyPr>
          <a:lstStyle>
            <a:lvl1pPr marL="0" indent="0" algn="ctr">
              <a:buNone/>
              <a:defRPr sz="1600" b="1">
                <a:solidFill>
                  <a:srgbClr val="EB376F"/>
                </a:solidFill>
              </a:defRPr>
            </a:lvl1pPr>
          </a:lstStyle>
          <a:p>
            <a:pPr lvl="0"/>
            <a:r>
              <a:rPr lang="en-US" dirty="0"/>
              <a:t>Key Message</a:t>
            </a:r>
            <a:endParaRPr lang="en-SI" dirty="0"/>
          </a:p>
        </p:txBody>
      </p:sp>
      <p:sp>
        <p:nvSpPr>
          <p:cNvPr id="14" name="Text Placeholder 10">
            <a:extLst>
              <a:ext uri="{FF2B5EF4-FFF2-40B4-BE49-F238E27FC236}">
                <a16:creationId xmlns:a16="http://schemas.microsoft.com/office/drawing/2014/main" id="{01F0FA07-2284-4546-ED5E-0F83E955ABE2}"/>
              </a:ext>
            </a:extLst>
          </p:cNvPr>
          <p:cNvSpPr>
            <a:spLocks noGrp="1"/>
          </p:cNvSpPr>
          <p:nvPr>
            <p:ph type="body" sz="quarter" idx="15" hasCustomPrompt="1"/>
          </p:nvPr>
        </p:nvSpPr>
        <p:spPr>
          <a:xfrm>
            <a:off x="1111248" y="8366760"/>
            <a:ext cx="5334001" cy="711370"/>
          </a:xfrm>
        </p:spPr>
        <p:txBody>
          <a:bodyPr anchor="ctr">
            <a:normAutofit/>
          </a:bodyPr>
          <a:lstStyle>
            <a:lvl1pPr marL="0" indent="0" algn="ctr">
              <a:buNone/>
              <a:defRPr sz="1600" b="1">
                <a:solidFill>
                  <a:srgbClr val="EB376F"/>
                </a:solidFill>
              </a:defRPr>
            </a:lvl1pPr>
          </a:lstStyle>
          <a:p>
            <a:pPr lvl="0"/>
            <a:r>
              <a:rPr lang="en-US" dirty="0"/>
              <a:t>Key Message</a:t>
            </a:r>
            <a:endParaRPr lang="en-SI" dirty="0"/>
          </a:p>
        </p:txBody>
      </p:sp>
      <p:grpSp>
        <p:nvGrpSpPr>
          <p:cNvPr id="9" name="Group 8">
            <a:extLst>
              <a:ext uri="{FF2B5EF4-FFF2-40B4-BE49-F238E27FC236}">
                <a16:creationId xmlns:a16="http://schemas.microsoft.com/office/drawing/2014/main" id="{EAA62388-0976-2878-3082-7DFBEBC2C17D}"/>
              </a:ext>
            </a:extLst>
          </p:cNvPr>
          <p:cNvGrpSpPr/>
          <p:nvPr userDrawn="1"/>
        </p:nvGrpSpPr>
        <p:grpSpPr>
          <a:xfrm>
            <a:off x="393700" y="9411903"/>
            <a:ext cx="6769098" cy="1039158"/>
            <a:chOff x="393700" y="9451139"/>
            <a:chExt cx="6646245" cy="1039158"/>
          </a:xfrm>
        </p:grpSpPr>
        <p:pic>
          <p:nvPicPr>
            <p:cNvPr id="10" name="Picture 9">
              <a:extLst>
                <a:ext uri="{FF2B5EF4-FFF2-40B4-BE49-F238E27FC236}">
                  <a16:creationId xmlns:a16="http://schemas.microsoft.com/office/drawing/2014/main" id="{2B45510F-6AD4-DBD8-B7AA-6FBB4739C05B}"/>
                </a:ext>
              </a:extLst>
            </p:cNvPr>
            <p:cNvPicPr>
              <a:picLocks noChangeAspect="1"/>
            </p:cNvPicPr>
            <p:nvPr userDrawn="1"/>
          </p:nvPicPr>
          <p:blipFill>
            <a:blip r:embed="rId2"/>
            <a:stretch>
              <a:fillRect/>
            </a:stretch>
          </p:blipFill>
          <p:spPr>
            <a:xfrm>
              <a:off x="393700" y="9451139"/>
              <a:ext cx="6646245" cy="1039158"/>
            </a:xfrm>
            <a:prstGeom prst="rect">
              <a:avLst/>
            </a:prstGeom>
          </p:spPr>
        </p:pic>
        <p:pic>
          <p:nvPicPr>
            <p:cNvPr id="26" name="Picture 2" descr="Inforegio - Download centre for visual ...">
              <a:extLst>
                <a:ext uri="{FF2B5EF4-FFF2-40B4-BE49-F238E27FC236}">
                  <a16:creationId xmlns:a16="http://schemas.microsoft.com/office/drawing/2014/main" id="{CBE0616E-5867-4EE2-7BBC-0582FEEE351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325744" y="9570973"/>
              <a:ext cx="1632628" cy="343185"/>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id="{DF469695-C396-C84B-6191-15577B9DDE6C}"/>
                </a:ext>
              </a:extLst>
            </p:cNvPr>
            <p:cNvSpPr txBox="1"/>
            <p:nvPr userDrawn="1"/>
          </p:nvSpPr>
          <p:spPr>
            <a:xfrm>
              <a:off x="4260915" y="9970718"/>
              <a:ext cx="2755349" cy="461665"/>
            </a:xfrm>
            <a:prstGeom prst="rect">
              <a:avLst/>
            </a:prstGeom>
            <a:noFill/>
          </p:spPr>
          <p:txBody>
            <a:bodyPr wrap="square" rtlCol="0">
              <a:spAutoFit/>
            </a:bodyPr>
            <a:lstStyle/>
            <a:p>
              <a:pPr algn="just"/>
              <a:r>
                <a:rPr lang="en-GB" sz="600" b="0" i="0" kern="1200" dirty="0">
                  <a:solidFill>
                    <a:schemeClr val="tx1"/>
                  </a:solidFill>
                  <a:effectLst/>
                  <a:latin typeface="+mn-lt"/>
                  <a:ea typeface="+mn-ea"/>
                  <a:cs typeface="+mn-cs"/>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lang="en-SI" sz="600" dirty="0"/>
            </a:p>
          </p:txBody>
        </p:sp>
      </p:grpSp>
      <p:pic>
        <p:nvPicPr>
          <p:cNvPr id="6" name="Picture 5" descr="A logo with colorful figures and text&#10;&#10;AI-generated content may be incorrect.">
            <a:extLst>
              <a:ext uri="{FF2B5EF4-FFF2-40B4-BE49-F238E27FC236}">
                <a16:creationId xmlns:a16="http://schemas.microsoft.com/office/drawing/2014/main" id="{B28ABA2C-AEFA-7D72-4605-CFBF659C03A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19726" y="9471207"/>
            <a:ext cx="1303681" cy="949561"/>
          </a:xfrm>
          <a:prstGeom prst="rect">
            <a:avLst/>
          </a:prstGeom>
        </p:spPr>
      </p:pic>
      <p:sp>
        <p:nvSpPr>
          <p:cNvPr id="16" name="Picture Placeholder 15">
            <a:extLst>
              <a:ext uri="{FF2B5EF4-FFF2-40B4-BE49-F238E27FC236}">
                <a16:creationId xmlns:a16="http://schemas.microsoft.com/office/drawing/2014/main" id="{EFFE673D-F2B5-930A-CA0E-0AC4A63E095B}"/>
              </a:ext>
            </a:extLst>
          </p:cNvPr>
          <p:cNvSpPr>
            <a:spLocks noGrp="1"/>
          </p:cNvSpPr>
          <p:nvPr>
            <p:ph type="pic" sz="quarter" idx="16"/>
          </p:nvPr>
        </p:nvSpPr>
        <p:spPr>
          <a:xfrm>
            <a:off x="339725" y="349250"/>
            <a:ext cx="1704975" cy="996950"/>
          </a:xfrm>
        </p:spPr>
        <p:txBody>
          <a:bodyPr/>
          <a:lstStyle/>
          <a:p>
            <a:endParaRPr lang="en-SI"/>
          </a:p>
        </p:txBody>
      </p:sp>
    </p:spTree>
    <p:extLst>
      <p:ext uri="{BB962C8B-B14F-4D97-AF65-F5344CB8AC3E}">
        <p14:creationId xmlns:p14="http://schemas.microsoft.com/office/powerpoint/2010/main" val="6613180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Poster Template Page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3827918-2E4C-A8D7-FADE-4302EFC2EA25}"/>
              </a:ext>
            </a:extLst>
          </p:cNvPr>
          <p:cNvSpPr>
            <a:spLocks/>
          </p:cNvSpPr>
          <p:nvPr userDrawn="1"/>
        </p:nvSpPr>
        <p:spPr>
          <a:xfrm>
            <a:off x="0" y="-1"/>
            <a:ext cx="7559675" cy="10691813"/>
          </a:xfrm>
          <a:prstGeom prst="rect">
            <a:avLst/>
          </a:prstGeom>
          <a:solidFill>
            <a:srgbClr val="F2BA40">
              <a:alpha val="1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I" sz="2339"/>
          </a:p>
        </p:txBody>
      </p:sp>
      <p:pic>
        <p:nvPicPr>
          <p:cNvPr id="6" name="Picture 5">
            <a:extLst>
              <a:ext uri="{FF2B5EF4-FFF2-40B4-BE49-F238E27FC236}">
                <a16:creationId xmlns:a16="http://schemas.microsoft.com/office/drawing/2014/main" id="{37D12424-2318-38C3-4809-279526157618}"/>
              </a:ext>
            </a:extLst>
          </p:cNvPr>
          <p:cNvPicPr>
            <a:picLocks noChangeAspect="1"/>
          </p:cNvPicPr>
          <p:nvPr userDrawn="1"/>
        </p:nvPicPr>
        <p:blipFill>
          <a:blip r:embed="rId2"/>
          <a:stretch>
            <a:fillRect/>
          </a:stretch>
        </p:blipFill>
        <p:spPr>
          <a:xfrm>
            <a:off x="-490417" y="6804692"/>
            <a:ext cx="1536700" cy="2755900"/>
          </a:xfrm>
          <a:prstGeom prst="rect">
            <a:avLst/>
          </a:prstGeom>
        </p:spPr>
      </p:pic>
      <p:pic>
        <p:nvPicPr>
          <p:cNvPr id="9" name="Picture 8">
            <a:extLst>
              <a:ext uri="{FF2B5EF4-FFF2-40B4-BE49-F238E27FC236}">
                <a16:creationId xmlns:a16="http://schemas.microsoft.com/office/drawing/2014/main" id="{CD5F05E6-49E0-A634-0859-537B63750394}"/>
              </a:ext>
            </a:extLst>
          </p:cNvPr>
          <p:cNvPicPr>
            <a:picLocks noChangeAspect="1"/>
          </p:cNvPicPr>
          <p:nvPr userDrawn="1"/>
        </p:nvPicPr>
        <p:blipFill>
          <a:blip r:embed="rId3"/>
          <a:stretch>
            <a:fillRect/>
          </a:stretch>
        </p:blipFill>
        <p:spPr>
          <a:xfrm>
            <a:off x="7318375" y="825160"/>
            <a:ext cx="482600" cy="482600"/>
          </a:xfrm>
          <a:prstGeom prst="rect">
            <a:avLst/>
          </a:prstGeom>
        </p:spPr>
      </p:pic>
      <p:pic>
        <p:nvPicPr>
          <p:cNvPr id="10" name="Picture 9">
            <a:extLst>
              <a:ext uri="{FF2B5EF4-FFF2-40B4-BE49-F238E27FC236}">
                <a16:creationId xmlns:a16="http://schemas.microsoft.com/office/drawing/2014/main" id="{87A13EB4-9443-C050-441A-71D6AC6577F8}"/>
              </a:ext>
            </a:extLst>
          </p:cNvPr>
          <p:cNvPicPr>
            <a:picLocks noChangeAspect="1"/>
          </p:cNvPicPr>
          <p:nvPr userDrawn="1"/>
        </p:nvPicPr>
        <p:blipFill>
          <a:blip r:embed="rId4"/>
          <a:stretch>
            <a:fillRect/>
          </a:stretch>
        </p:blipFill>
        <p:spPr>
          <a:xfrm>
            <a:off x="5792285" y="9568842"/>
            <a:ext cx="1663700" cy="1892300"/>
          </a:xfrm>
          <a:prstGeom prst="rect">
            <a:avLst/>
          </a:prstGeom>
        </p:spPr>
      </p:pic>
      <p:pic>
        <p:nvPicPr>
          <p:cNvPr id="12" name="Picture 11">
            <a:extLst>
              <a:ext uri="{FF2B5EF4-FFF2-40B4-BE49-F238E27FC236}">
                <a16:creationId xmlns:a16="http://schemas.microsoft.com/office/drawing/2014/main" id="{34EF1D3D-2327-E1C3-6DDF-5A09E235FB5E}"/>
              </a:ext>
            </a:extLst>
          </p:cNvPr>
          <p:cNvPicPr>
            <a:picLocks noChangeAspect="1"/>
          </p:cNvPicPr>
          <p:nvPr userDrawn="1"/>
        </p:nvPicPr>
        <p:blipFill>
          <a:blip r:embed="rId5"/>
          <a:stretch>
            <a:fillRect/>
          </a:stretch>
        </p:blipFill>
        <p:spPr>
          <a:xfrm>
            <a:off x="138112" y="1598570"/>
            <a:ext cx="482600" cy="482600"/>
          </a:xfrm>
          <a:prstGeom prst="rect">
            <a:avLst/>
          </a:prstGeom>
        </p:spPr>
      </p:pic>
      <p:pic>
        <p:nvPicPr>
          <p:cNvPr id="15" name="Picture 14">
            <a:extLst>
              <a:ext uri="{FF2B5EF4-FFF2-40B4-BE49-F238E27FC236}">
                <a16:creationId xmlns:a16="http://schemas.microsoft.com/office/drawing/2014/main" id="{C26DD8A9-73CE-44DE-6718-220172706442}"/>
              </a:ext>
            </a:extLst>
          </p:cNvPr>
          <p:cNvPicPr>
            <a:picLocks noChangeAspect="1"/>
          </p:cNvPicPr>
          <p:nvPr userDrawn="1"/>
        </p:nvPicPr>
        <p:blipFill>
          <a:blip r:embed="rId6"/>
          <a:stretch>
            <a:fillRect/>
          </a:stretch>
        </p:blipFill>
        <p:spPr>
          <a:xfrm>
            <a:off x="6898172" y="5883116"/>
            <a:ext cx="571500" cy="571500"/>
          </a:xfrm>
          <a:prstGeom prst="rect">
            <a:avLst/>
          </a:prstGeom>
        </p:spPr>
      </p:pic>
      <p:pic>
        <p:nvPicPr>
          <p:cNvPr id="5" name="Picture 4">
            <a:extLst>
              <a:ext uri="{FF2B5EF4-FFF2-40B4-BE49-F238E27FC236}">
                <a16:creationId xmlns:a16="http://schemas.microsoft.com/office/drawing/2014/main" id="{7EB5D247-7663-BED2-2048-3C62AE4956A0}"/>
              </a:ext>
            </a:extLst>
          </p:cNvPr>
          <p:cNvPicPr>
            <a:picLocks noChangeAspect="1"/>
          </p:cNvPicPr>
          <p:nvPr userDrawn="1"/>
        </p:nvPicPr>
        <p:blipFill>
          <a:blip r:embed="rId7"/>
          <a:stretch>
            <a:fillRect/>
          </a:stretch>
        </p:blipFill>
        <p:spPr>
          <a:xfrm>
            <a:off x="393700" y="1670050"/>
            <a:ext cx="6766517" cy="7597603"/>
          </a:xfrm>
          <a:prstGeom prst="rect">
            <a:avLst/>
          </a:prstGeom>
        </p:spPr>
      </p:pic>
      <p:sp>
        <p:nvSpPr>
          <p:cNvPr id="2" name="Title 1"/>
          <p:cNvSpPr>
            <a:spLocks noGrp="1"/>
          </p:cNvSpPr>
          <p:nvPr>
            <p:ph type="ctrTitle" hasCustomPrompt="1"/>
          </p:nvPr>
        </p:nvSpPr>
        <p:spPr>
          <a:xfrm>
            <a:off x="2220655" y="349250"/>
            <a:ext cx="4819292" cy="996904"/>
          </a:xfrm>
        </p:spPr>
        <p:txBody>
          <a:bodyPr anchor="ctr">
            <a:normAutofit/>
          </a:bodyPr>
          <a:lstStyle>
            <a:lvl1pPr algn="l">
              <a:defRPr sz="2400" b="1">
                <a:latin typeface="+mn-lt"/>
              </a:defRPr>
            </a:lvl1pPr>
          </a:lstStyle>
          <a:p>
            <a:r>
              <a:rPr lang="en-US" dirty="0"/>
              <a:t>Title of the Flyer</a:t>
            </a:r>
          </a:p>
        </p:txBody>
      </p:sp>
      <p:sp>
        <p:nvSpPr>
          <p:cNvPr id="3" name="Subtitle 2"/>
          <p:cNvSpPr>
            <a:spLocks noGrp="1"/>
          </p:cNvSpPr>
          <p:nvPr>
            <p:ph type="subTitle" idx="1" hasCustomPrompt="1"/>
          </p:nvPr>
        </p:nvSpPr>
        <p:spPr>
          <a:xfrm>
            <a:off x="519726" y="2880408"/>
            <a:ext cx="6520219" cy="5647896"/>
          </a:xfrm>
        </p:spPr>
        <p:txBody>
          <a:bodyPr>
            <a:normAutofit/>
          </a:bodyPr>
          <a:lstStyle>
            <a:lvl1pPr marL="342900" indent="-342900" algn="ctr">
              <a:buFont typeface="Arial" panose="020B0604020202020204" pitchFamily="34" charset="0"/>
              <a:buChar char="•"/>
              <a:defRPr sz="1400"/>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en-US" dirty="0"/>
              <a:t>Key Points</a:t>
            </a:r>
          </a:p>
        </p:txBody>
      </p:sp>
      <p:sp>
        <p:nvSpPr>
          <p:cNvPr id="11" name="Text Placeholder 10">
            <a:extLst>
              <a:ext uri="{FF2B5EF4-FFF2-40B4-BE49-F238E27FC236}">
                <a16:creationId xmlns:a16="http://schemas.microsoft.com/office/drawing/2014/main" id="{4DA09AFF-5F6F-AA11-F889-58FE017878A9}"/>
              </a:ext>
            </a:extLst>
          </p:cNvPr>
          <p:cNvSpPr>
            <a:spLocks noGrp="1"/>
          </p:cNvSpPr>
          <p:nvPr>
            <p:ph type="body" sz="quarter" idx="13" hasCustomPrompt="1"/>
          </p:nvPr>
        </p:nvSpPr>
        <p:spPr>
          <a:xfrm>
            <a:off x="1111249" y="1935353"/>
            <a:ext cx="5334000" cy="711200"/>
          </a:xfrm>
        </p:spPr>
        <p:txBody>
          <a:bodyPr anchor="ctr">
            <a:normAutofit/>
          </a:bodyPr>
          <a:lstStyle>
            <a:lvl1pPr marL="0" indent="0" algn="ctr">
              <a:buNone/>
              <a:defRPr sz="1600" b="1">
                <a:solidFill>
                  <a:srgbClr val="EB376F"/>
                </a:solidFill>
              </a:defRPr>
            </a:lvl1pPr>
          </a:lstStyle>
          <a:p>
            <a:pPr lvl="0"/>
            <a:r>
              <a:rPr lang="en-US" dirty="0"/>
              <a:t>Key Message</a:t>
            </a:r>
            <a:endParaRPr lang="en-SI" dirty="0"/>
          </a:p>
        </p:txBody>
      </p:sp>
      <p:sp>
        <p:nvSpPr>
          <p:cNvPr id="14" name="Text Placeholder 10">
            <a:extLst>
              <a:ext uri="{FF2B5EF4-FFF2-40B4-BE49-F238E27FC236}">
                <a16:creationId xmlns:a16="http://schemas.microsoft.com/office/drawing/2014/main" id="{01F0FA07-2284-4546-ED5E-0F83E955ABE2}"/>
              </a:ext>
            </a:extLst>
          </p:cNvPr>
          <p:cNvSpPr>
            <a:spLocks noGrp="1"/>
          </p:cNvSpPr>
          <p:nvPr>
            <p:ph type="body" sz="quarter" idx="15" hasCustomPrompt="1"/>
          </p:nvPr>
        </p:nvSpPr>
        <p:spPr>
          <a:xfrm>
            <a:off x="519725" y="8366760"/>
            <a:ext cx="6520219" cy="655003"/>
          </a:xfrm>
        </p:spPr>
        <p:txBody>
          <a:bodyPr anchor="ctr">
            <a:normAutofit/>
          </a:bodyPr>
          <a:lstStyle>
            <a:lvl1pPr marL="0" indent="0" algn="ctr">
              <a:buNone/>
              <a:defRPr sz="1600" b="1">
                <a:solidFill>
                  <a:srgbClr val="EB376F"/>
                </a:solidFill>
              </a:defRPr>
            </a:lvl1pPr>
          </a:lstStyle>
          <a:p>
            <a:pPr lvl="0"/>
            <a:r>
              <a:rPr lang="en-US" dirty="0"/>
              <a:t>Key Message</a:t>
            </a:r>
            <a:endParaRPr lang="en-SI" dirty="0"/>
          </a:p>
        </p:txBody>
      </p:sp>
      <p:grpSp>
        <p:nvGrpSpPr>
          <p:cNvPr id="23" name="Group 22">
            <a:extLst>
              <a:ext uri="{FF2B5EF4-FFF2-40B4-BE49-F238E27FC236}">
                <a16:creationId xmlns:a16="http://schemas.microsoft.com/office/drawing/2014/main" id="{1DF95E1A-9D8A-C51C-D106-464DC890B3E8}"/>
              </a:ext>
            </a:extLst>
          </p:cNvPr>
          <p:cNvGrpSpPr/>
          <p:nvPr userDrawn="1"/>
        </p:nvGrpSpPr>
        <p:grpSpPr>
          <a:xfrm>
            <a:off x="393700" y="9451139"/>
            <a:ext cx="6766517" cy="1039158"/>
            <a:chOff x="393700" y="9451139"/>
            <a:chExt cx="6875780" cy="1039158"/>
          </a:xfrm>
        </p:grpSpPr>
        <p:pic>
          <p:nvPicPr>
            <p:cNvPr id="24" name="Picture 23">
              <a:extLst>
                <a:ext uri="{FF2B5EF4-FFF2-40B4-BE49-F238E27FC236}">
                  <a16:creationId xmlns:a16="http://schemas.microsoft.com/office/drawing/2014/main" id="{D84C3082-862D-75C1-C190-2D9BE4690C99}"/>
                </a:ext>
              </a:extLst>
            </p:cNvPr>
            <p:cNvPicPr>
              <a:picLocks noChangeAspect="1"/>
            </p:cNvPicPr>
            <p:nvPr userDrawn="1"/>
          </p:nvPicPr>
          <p:blipFill>
            <a:blip r:embed="rId8"/>
            <a:stretch>
              <a:fillRect/>
            </a:stretch>
          </p:blipFill>
          <p:spPr>
            <a:xfrm>
              <a:off x="393700" y="9451139"/>
              <a:ext cx="6875780" cy="1039158"/>
            </a:xfrm>
            <a:prstGeom prst="rect">
              <a:avLst/>
            </a:prstGeom>
          </p:spPr>
        </p:pic>
        <p:pic>
          <p:nvPicPr>
            <p:cNvPr id="30" name="Picture 2" descr="Inforegio - Download centre for visual ...">
              <a:extLst>
                <a:ext uri="{FF2B5EF4-FFF2-40B4-BE49-F238E27FC236}">
                  <a16:creationId xmlns:a16="http://schemas.microsoft.com/office/drawing/2014/main" id="{338D3622-7CB5-8CB0-26C6-260569021C3A}"/>
                </a:ext>
              </a:extLst>
            </p:cNvPr>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4325744" y="9570973"/>
              <a:ext cx="1632628" cy="343185"/>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a:extLst>
                <a:ext uri="{FF2B5EF4-FFF2-40B4-BE49-F238E27FC236}">
                  <a16:creationId xmlns:a16="http://schemas.microsoft.com/office/drawing/2014/main" id="{6C6D1E30-B22B-5474-FAB2-D4FA3160EA25}"/>
                </a:ext>
              </a:extLst>
            </p:cNvPr>
            <p:cNvSpPr txBox="1"/>
            <p:nvPr userDrawn="1"/>
          </p:nvSpPr>
          <p:spPr>
            <a:xfrm>
              <a:off x="4260915" y="9970718"/>
              <a:ext cx="2755349" cy="461665"/>
            </a:xfrm>
            <a:prstGeom prst="rect">
              <a:avLst/>
            </a:prstGeom>
            <a:noFill/>
          </p:spPr>
          <p:txBody>
            <a:bodyPr wrap="square" rtlCol="0">
              <a:spAutoFit/>
            </a:bodyPr>
            <a:lstStyle/>
            <a:p>
              <a:pPr algn="just"/>
              <a:r>
                <a:rPr lang="en-GB" sz="600" b="0" i="0" kern="1200" dirty="0">
                  <a:solidFill>
                    <a:schemeClr val="tx1"/>
                  </a:solidFill>
                  <a:effectLst/>
                  <a:latin typeface="+mn-lt"/>
                  <a:ea typeface="+mn-ea"/>
                  <a:cs typeface="+mn-cs"/>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lang="en-SI" sz="600" dirty="0"/>
            </a:p>
          </p:txBody>
        </p:sp>
      </p:grpSp>
      <p:pic>
        <p:nvPicPr>
          <p:cNvPr id="7" name="Picture 6" descr="A logo with colorful figures and text&#10;&#10;AI-generated content may be incorrect.">
            <a:extLst>
              <a:ext uri="{FF2B5EF4-FFF2-40B4-BE49-F238E27FC236}">
                <a16:creationId xmlns:a16="http://schemas.microsoft.com/office/drawing/2014/main" id="{15828E44-5FEF-8B87-A9D7-E3B1EA50CDE7}"/>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519726" y="9471207"/>
            <a:ext cx="1303681" cy="949561"/>
          </a:xfrm>
          <a:prstGeom prst="rect">
            <a:avLst/>
          </a:prstGeom>
        </p:spPr>
      </p:pic>
      <p:sp>
        <p:nvSpPr>
          <p:cNvPr id="13" name="Picture Placeholder 15">
            <a:extLst>
              <a:ext uri="{FF2B5EF4-FFF2-40B4-BE49-F238E27FC236}">
                <a16:creationId xmlns:a16="http://schemas.microsoft.com/office/drawing/2014/main" id="{5CD969CD-603A-CFDE-C45A-4B2D682298DE}"/>
              </a:ext>
            </a:extLst>
          </p:cNvPr>
          <p:cNvSpPr>
            <a:spLocks noGrp="1"/>
          </p:cNvSpPr>
          <p:nvPr>
            <p:ph type="pic" sz="quarter" idx="16"/>
          </p:nvPr>
        </p:nvSpPr>
        <p:spPr>
          <a:xfrm>
            <a:off x="339725" y="349250"/>
            <a:ext cx="1704975" cy="996950"/>
          </a:xfrm>
        </p:spPr>
        <p:txBody>
          <a:bodyPr/>
          <a:lstStyle/>
          <a:p>
            <a:endParaRPr lang="en-SI"/>
          </a:p>
        </p:txBody>
      </p:sp>
    </p:spTree>
    <p:extLst>
      <p:ext uri="{BB962C8B-B14F-4D97-AF65-F5344CB8AC3E}">
        <p14:creationId xmlns:p14="http://schemas.microsoft.com/office/powerpoint/2010/main" val="33452366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oster Template Page 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A972A1E-8804-9858-2333-FBBEF84CCB6A}"/>
              </a:ext>
            </a:extLst>
          </p:cNvPr>
          <p:cNvSpPr>
            <a:spLocks/>
          </p:cNvSpPr>
          <p:nvPr userDrawn="1"/>
        </p:nvSpPr>
        <p:spPr>
          <a:xfrm>
            <a:off x="0" y="0"/>
            <a:ext cx="7559675" cy="10691812"/>
          </a:xfrm>
          <a:prstGeom prst="rect">
            <a:avLst/>
          </a:prstGeom>
          <a:solidFill>
            <a:srgbClr val="F2BA40">
              <a:alpha val="1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I" sz="2339" dirty="0"/>
          </a:p>
        </p:txBody>
      </p:sp>
      <p:pic>
        <p:nvPicPr>
          <p:cNvPr id="9" name="Picture 8">
            <a:extLst>
              <a:ext uri="{FF2B5EF4-FFF2-40B4-BE49-F238E27FC236}">
                <a16:creationId xmlns:a16="http://schemas.microsoft.com/office/drawing/2014/main" id="{7F50159E-D375-F75A-6772-3F55B5509883}"/>
              </a:ext>
            </a:extLst>
          </p:cNvPr>
          <p:cNvPicPr>
            <a:picLocks noChangeAspect="1"/>
          </p:cNvPicPr>
          <p:nvPr userDrawn="1"/>
        </p:nvPicPr>
        <p:blipFill>
          <a:blip r:embed="rId2"/>
          <a:stretch>
            <a:fillRect/>
          </a:stretch>
        </p:blipFill>
        <p:spPr>
          <a:xfrm>
            <a:off x="393700" y="7939845"/>
            <a:ext cx="6735893" cy="1039157"/>
          </a:xfrm>
          <a:prstGeom prst="rect">
            <a:avLst/>
          </a:prstGeom>
        </p:spPr>
      </p:pic>
      <p:sp>
        <p:nvSpPr>
          <p:cNvPr id="13" name="Picture Placeholder 12">
            <a:extLst>
              <a:ext uri="{FF2B5EF4-FFF2-40B4-BE49-F238E27FC236}">
                <a16:creationId xmlns:a16="http://schemas.microsoft.com/office/drawing/2014/main" id="{4A484F8C-985B-4408-775C-63B6B2BD5A79}"/>
              </a:ext>
            </a:extLst>
          </p:cNvPr>
          <p:cNvSpPr>
            <a:spLocks noGrp="1"/>
          </p:cNvSpPr>
          <p:nvPr>
            <p:ph type="pic" sz="quarter" idx="14"/>
          </p:nvPr>
        </p:nvSpPr>
        <p:spPr>
          <a:xfrm>
            <a:off x="417381" y="2128628"/>
            <a:ext cx="4268919" cy="1813476"/>
          </a:xfrm>
          <a:prstGeom prst="roundRect">
            <a:avLst/>
          </a:prstGeom>
        </p:spPr>
        <p:txBody>
          <a:bodyPr/>
          <a:lstStyle/>
          <a:p>
            <a:endParaRPr lang="en-SI"/>
          </a:p>
        </p:txBody>
      </p:sp>
      <p:sp>
        <p:nvSpPr>
          <p:cNvPr id="3" name="Subtitle 2"/>
          <p:cNvSpPr>
            <a:spLocks noGrp="1"/>
          </p:cNvSpPr>
          <p:nvPr>
            <p:ph type="subTitle" idx="1" hasCustomPrompt="1"/>
          </p:nvPr>
        </p:nvSpPr>
        <p:spPr>
          <a:xfrm>
            <a:off x="4876800" y="2128628"/>
            <a:ext cx="2163145" cy="1813476"/>
          </a:xfrm>
        </p:spPr>
        <p:txBody>
          <a:bodyPr>
            <a:normAutofit/>
          </a:bodyPr>
          <a:lstStyle>
            <a:lvl1pPr marL="342900" indent="-342900" algn="l">
              <a:buFont typeface="Arial" panose="020B0604020202020204" pitchFamily="34" charset="0"/>
              <a:buChar char="•"/>
              <a:defRPr sz="1400"/>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en-US" dirty="0"/>
              <a:t>Key Points</a:t>
            </a:r>
          </a:p>
        </p:txBody>
      </p:sp>
      <p:sp>
        <p:nvSpPr>
          <p:cNvPr id="11" name="Text Placeholder 10">
            <a:extLst>
              <a:ext uri="{FF2B5EF4-FFF2-40B4-BE49-F238E27FC236}">
                <a16:creationId xmlns:a16="http://schemas.microsoft.com/office/drawing/2014/main" id="{4DA09AFF-5F6F-AA11-F889-58FE017878A9}"/>
              </a:ext>
            </a:extLst>
          </p:cNvPr>
          <p:cNvSpPr>
            <a:spLocks noGrp="1"/>
          </p:cNvSpPr>
          <p:nvPr>
            <p:ph type="body" sz="quarter" idx="13" hasCustomPrompt="1"/>
          </p:nvPr>
        </p:nvSpPr>
        <p:spPr>
          <a:xfrm>
            <a:off x="417382" y="449041"/>
            <a:ext cx="4268918" cy="1452097"/>
          </a:xfrm>
        </p:spPr>
        <p:txBody>
          <a:bodyPr anchor="ctr">
            <a:normAutofit/>
          </a:bodyPr>
          <a:lstStyle>
            <a:lvl1pPr marL="0" indent="0" algn="l">
              <a:buNone/>
              <a:defRPr sz="2800" b="1">
                <a:solidFill>
                  <a:srgbClr val="EB376F"/>
                </a:solidFill>
              </a:defRPr>
            </a:lvl1pPr>
          </a:lstStyle>
          <a:p>
            <a:pPr lvl="0"/>
            <a:r>
              <a:rPr lang="en-US" dirty="0"/>
              <a:t>Key Message</a:t>
            </a:r>
            <a:endParaRPr lang="en-SI" dirty="0"/>
          </a:p>
        </p:txBody>
      </p:sp>
      <p:sp>
        <p:nvSpPr>
          <p:cNvPr id="14" name="Text Placeholder 10">
            <a:extLst>
              <a:ext uri="{FF2B5EF4-FFF2-40B4-BE49-F238E27FC236}">
                <a16:creationId xmlns:a16="http://schemas.microsoft.com/office/drawing/2014/main" id="{01F0FA07-2284-4546-ED5E-0F83E955ABE2}"/>
              </a:ext>
            </a:extLst>
          </p:cNvPr>
          <p:cNvSpPr>
            <a:spLocks noGrp="1"/>
          </p:cNvSpPr>
          <p:nvPr>
            <p:ph type="body" sz="quarter" idx="15" hasCustomPrompt="1"/>
          </p:nvPr>
        </p:nvSpPr>
        <p:spPr>
          <a:xfrm>
            <a:off x="430081" y="8041356"/>
            <a:ext cx="6609864" cy="813432"/>
          </a:xfrm>
        </p:spPr>
        <p:txBody>
          <a:bodyPr anchor="ctr">
            <a:normAutofit/>
          </a:bodyPr>
          <a:lstStyle>
            <a:lvl1pPr marL="0" indent="0" algn="ctr">
              <a:buNone/>
              <a:defRPr sz="1600" b="1">
                <a:solidFill>
                  <a:schemeClr val="bg1"/>
                </a:solidFill>
              </a:defRPr>
            </a:lvl1pPr>
          </a:lstStyle>
          <a:p>
            <a:pPr lvl="0"/>
            <a:r>
              <a:rPr lang="en-US" dirty="0"/>
              <a:t>Key Points</a:t>
            </a:r>
            <a:endParaRPr lang="en-SI" dirty="0"/>
          </a:p>
        </p:txBody>
      </p:sp>
      <p:pic>
        <p:nvPicPr>
          <p:cNvPr id="19" name="Picture 18" descr="A white background with green text&#10;&#10;AI-generated content may be incorrect.">
            <a:extLst>
              <a:ext uri="{FF2B5EF4-FFF2-40B4-BE49-F238E27FC236}">
                <a16:creationId xmlns:a16="http://schemas.microsoft.com/office/drawing/2014/main" id="{85CF43B2-69FB-4C84-B381-2E282E0097E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91177" y="9481619"/>
            <a:ext cx="1332608" cy="591318"/>
          </a:xfrm>
          <a:prstGeom prst="rect">
            <a:avLst/>
          </a:prstGeom>
        </p:spPr>
      </p:pic>
      <p:sp>
        <p:nvSpPr>
          <p:cNvPr id="7" name="Text Placeholder 6">
            <a:extLst>
              <a:ext uri="{FF2B5EF4-FFF2-40B4-BE49-F238E27FC236}">
                <a16:creationId xmlns:a16="http://schemas.microsoft.com/office/drawing/2014/main" id="{B50F867D-4B71-3B96-20AD-4DAC40E7969D}"/>
              </a:ext>
            </a:extLst>
          </p:cNvPr>
          <p:cNvSpPr>
            <a:spLocks noGrp="1"/>
          </p:cNvSpPr>
          <p:nvPr>
            <p:ph type="body" sz="quarter" idx="16" hasCustomPrompt="1"/>
          </p:nvPr>
        </p:nvSpPr>
        <p:spPr>
          <a:xfrm>
            <a:off x="417381" y="4161533"/>
            <a:ext cx="2163144" cy="1749930"/>
          </a:xfrm>
        </p:spPr>
        <p:txBody>
          <a:bodyPr>
            <a:normAutofit/>
          </a:bodyPr>
          <a:lstStyle>
            <a:lvl1pPr>
              <a:defRPr lang="en-SI" sz="1400" kern="1200" dirty="0">
                <a:solidFill>
                  <a:schemeClr val="tx1"/>
                </a:solidFill>
                <a:latin typeface="+mn-lt"/>
                <a:ea typeface="+mn-ea"/>
                <a:cs typeface="+mn-cs"/>
              </a:defRPr>
            </a:lvl1pPr>
            <a:lvl5pPr>
              <a:defRPr/>
            </a:lvl5pPr>
          </a:lstStyle>
          <a:p>
            <a:pPr lvl="0"/>
            <a:r>
              <a:rPr lang="en-US" dirty="0"/>
              <a:t>Key points</a:t>
            </a:r>
            <a:endParaRPr lang="en-SI" dirty="0"/>
          </a:p>
        </p:txBody>
      </p:sp>
      <p:sp>
        <p:nvSpPr>
          <p:cNvPr id="12" name="Text Placeholder 11">
            <a:extLst>
              <a:ext uri="{FF2B5EF4-FFF2-40B4-BE49-F238E27FC236}">
                <a16:creationId xmlns:a16="http://schemas.microsoft.com/office/drawing/2014/main" id="{A4FD9619-B9F1-A02C-268D-C6C85C2428E8}"/>
              </a:ext>
            </a:extLst>
          </p:cNvPr>
          <p:cNvSpPr>
            <a:spLocks noGrp="1"/>
          </p:cNvSpPr>
          <p:nvPr>
            <p:ph type="body" sz="quarter" idx="17" hasCustomPrompt="1"/>
          </p:nvPr>
        </p:nvSpPr>
        <p:spPr>
          <a:xfrm>
            <a:off x="417381" y="6077104"/>
            <a:ext cx="2186825" cy="1635251"/>
          </a:xfrm>
        </p:spPr>
        <p:txBody>
          <a:bodyPr>
            <a:normAutofit/>
          </a:bodyPr>
          <a:lstStyle>
            <a:lvl1pPr marL="188984" indent="-188984">
              <a:defRPr lang="en-SI" sz="1400" kern="1200" dirty="0">
                <a:solidFill>
                  <a:schemeClr val="tx1"/>
                </a:solidFill>
                <a:latin typeface="+mn-lt"/>
                <a:ea typeface="+mn-ea"/>
                <a:cs typeface="+mn-cs"/>
              </a:defRPr>
            </a:lvl1pPr>
          </a:lstStyle>
          <a:p>
            <a:pPr marL="188984" lvl="0" indent="-188984" algn="l" defTabSz="755934" rtl="0" eaLnBrk="1" latinLnBrk="0" hangingPunct="1">
              <a:lnSpc>
                <a:spcPct val="90000"/>
              </a:lnSpc>
              <a:spcBef>
                <a:spcPts val="827"/>
              </a:spcBef>
              <a:buFont typeface="Arial" panose="020B0604020202020204" pitchFamily="34" charset="0"/>
              <a:buChar char="•"/>
            </a:pPr>
            <a:r>
              <a:rPr lang="en-US" dirty="0"/>
              <a:t>Key points</a:t>
            </a:r>
            <a:endParaRPr lang="en-SI" dirty="0"/>
          </a:p>
        </p:txBody>
      </p:sp>
      <p:sp>
        <p:nvSpPr>
          <p:cNvPr id="23" name="Picture Placeholder 22">
            <a:extLst>
              <a:ext uri="{FF2B5EF4-FFF2-40B4-BE49-F238E27FC236}">
                <a16:creationId xmlns:a16="http://schemas.microsoft.com/office/drawing/2014/main" id="{938D866D-3823-0D76-3A2A-5FD274368ED9}"/>
              </a:ext>
            </a:extLst>
          </p:cNvPr>
          <p:cNvSpPr>
            <a:spLocks noGrp="1"/>
          </p:cNvSpPr>
          <p:nvPr>
            <p:ph type="pic" sz="quarter" idx="18"/>
          </p:nvPr>
        </p:nvSpPr>
        <p:spPr>
          <a:xfrm>
            <a:off x="2730500" y="4160993"/>
            <a:ext cx="4310063" cy="3557798"/>
          </a:xfrm>
        </p:spPr>
        <p:txBody>
          <a:bodyPr/>
          <a:lstStyle/>
          <a:p>
            <a:endParaRPr lang="en-SI"/>
          </a:p>
        </p:txBody>
      </p:sp>
      <p:grpSp>
        <p:nvGrpSpPr>
          <p:cNvPr id="6" name="Group 5">
            <a:extLst>
              <a:ext uri="{FF2B5EF4-FFF2-40B4-BE49-F238E27FC236}">
                <a16:creationId xmlns:a16="http://schemas.microsoft.com/office/drawing/2014/main" id="{EC50F5AE-3A96-AD37-502B-C232DE3D9166}"/>
              </a:ext>
            </a:extLst>
          </p:cNvPr>
          <p:cNvGrpSpPr/>
          <p:nvPr userDrawn="1"/>
        </p:nvGrpSpPr>
        <p:grpSpPr>
          <a:xfrm>
            <a:off x="393700" y="9253721"/>
            <a:ext cx="6813012" cy="1039158"/>
            <a:chOff x="393700" y="9451139"/>
            <a:chExt cx="6646245" cy="1039158"/>
          </a:xfrm>
        </p:grpSpPr>
        <p:pic>
          <p:nvPicPr>
            <p:cNvPr id="4" name="Picture 3">
              <a:extLst>
                <a:ext uri="{FF2B5EF4-FFF2-40B4-BE49-F238E27FC236}">
                  <a16:creationId xmlns:a16="http://schemas.microsoft.com/office/drawing/2014/main" id="{DF3CB21D-56E3-28D6-D3EB-9C62641A8DA1}"/>
                </a:ext>
              </a:extLst>
            </p:cNvPr>
            <p:cNvPicPr>
              <a:picLocks noChangeAspect="1"/>
            </p:cNvPicPr>
            <p:nvPr userDrawn="1"/>
          </p:nvPicPr>
          <p:blipFill>
            <a:blip r:embed="rId4"/>
            <a:stretch>
              <a:fillRect/>
            </a:stretch>
          </p:blipFill>
          <p:spPr>
            <a:xfrm>
              <a:off x="393700" y="9451139"/>
              <a:ext cx="6646245" cy="1039158"/>
            </a:xfrm>
            <a:prstGeom prst="rect">
              <a:avLst/>
            </a:prstGeom>
          </p:spPr>
        </p:pic>
        <p:pic>
          <p:nvPicPr>
            <p:cNvPr id="22" name="Picture 2" descr="Inforegio - Download centre for visual ...">
              <a:extLst>
                <a:ext uri="{FF2B5EF4-FFF2-40B4-BE49-F238E27FC236}">
                  <a16:creationId xmlns:a16="http://schemas.microsoft.com/office/drawing/2014/main" id="{9E1DAC93-619C-BA9E-2F45-ED6691034CD8}"/>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325744" y="9570973"/>
              <a:ext cx="1632628" cy="34318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B393B38-1641-98F6-A69E-7E838B89FED5}"/>
                </a:ext>
              </a:extLst>
            </p:cNvPr>
            <p:cNvSpPr txBox="1"/>
            <p:nvPr userDrawn="1"/>
          </p:nvSpPr>
          <p:spPr>
            <a:xfrm>
              <a:off x="4260915" y="9970718"/>
              <a:ext cx="2755349" cy="461665"/>
            </a:xfrm>
            <a:prstGeom prst="rect">
              <a:avLst/>
            </a:prstGeom>
            <a:noFill/>
          </p:spPr>
          <p:txBody>
            <a:bodyPr wrap="square" rtlCol="0">
              <a:spAutoFit/>
            </a:bodyPr>
            <a:lstStyle/>
            <a:p>
              <a:pPr algn="just"/>
              <a:r>
                <a:rPr lang="en-GB" sz="600" b="0" i="0" kern="1200" dirty="0">
                  <a:solidFill>
                    <a:schemeClr val="tx1"/>
                  </a:solidFill>
                  <a:effectLst/>
                  <a:latin typeface="+mn-lt"/>
                  <a:ea typeface="+mn-ea"/>
                  <a:cs typeface="+mn-cs"/>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lang="en-SI" sz="600" dirty="0"/>
            </a:p>
          </p:txBody>
        </p:sp>
      </p:grpSp>
      <p:pic>
        <p:nvPicPr>
          <p:cNvPr id="10" name="Picture 9" descr="A logo with colorful figures and text&#10;&#10;AI-generated content may be incorrect.">
            <a:extLst>
              <a:ext uri="{FF2B5EF4-FFF2-40B4-BE49-F238E27FC236}">
                <a16:creationId xmlns:a16="http://schemas.microsoft.com/office/drawing/2014/main" id="{25B3632E-AE90-7BA6-885F-D5C90E8F36C7}"/>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86373" y="9329578"/>
            <a:ext cx="1303681" cy="949561"/>
          </a:xfrm>
          <a:prstGeom prst="rect">
            <a:avLst/>
          </a:prstGeom>
        </p:spPr>
      </p:pic>
      <p:sp>
        <p:nvSpPr>
          <p:cNvPr id="15" name="Picture Placeholder 15">
            <a:extLst>
              <a:ext uri="{FF2B5EF4-FFF2-40B4-BE49-F238E27FC236}">
                <a16:creationId xmlns:a16="http://schemas.microsoft.com/office/drawing/2014/main" id="{1C54555B-EACF-6810-682E-20805213CCA6}"/>
              </a:ext>
            </a:extLst>
          </p:cNvPr>
          <p:cNvSpPr>
            <a:spLocks noGrp="1"/>
          </p:cNvSpPr>
          <p:nvPr>
            <p:ph type="pic" sz="quarter" idx="19"/>
          </p:nvPr>
        </p:nvSpPr>
        <p:spPr>
          <a:xfrm>
            <a:off x="5334970" y="456848"/>
            <a:ext cx="1704975" cy="996950"/>
          </a:xfrm>
        </p:spPr>
        <p:txBody>
          <a:bodyPr/>
          <a:lstStyle/>
          <a:p>
            <a:endParaRPr lang="en-SI"/>
          </a:p>
        </p:txBody>
      </p:sp>
    </p:spTree>
    <p:extLst>
      <p:ext uri="{BB962C8B-B14F-4D97-AF65-F5344CB8AC3E}">
        <p14:creationId xmlns:p14="http://schemas.microsoft.com/office/powerpoint/2010/main" val="17544462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82000"/>
                  </a:schemeClr>
                </a:solidFill>
              </a:defRPr>
            </a:lvl1pPr>
          </a:lstStyle>
          <a:p>
            <a:fld id="{0C4B3A9F-2DCD-4F44-BD0F-5CCFFA18DEE7}" type="datetimeFigureOut">
              <a:rPr lang="en-SI" smtClean="0"/>
              <a:t>08/09/2025</a:t>
            </a:fld>
            <a:endParaRPr lang="en-SI"/>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82000"/>
                  </a:schemeClr>
                </a:solidFill>
              </a:defRPr>
            </a:lvl1pPr>
          </a:lstStyle>
          <a:p>
            <a:endParaRPr lang="en-SI"/>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82000"/>
                  </a:schemeClr>
                </a:solidFill>
              </a:defRPr>
            </a:lvl1pPr>
          </a:lstStyle>
          <a:p>
            <a:fld id="{412E0EBE-9636-4EC5-8DE7-AAA26E841E24}" type="slidenum">
              <a:rPr lang="en-SI" smtClean="0"/>
              <a:t>‹#›</a:t>
            </a:fld>
            <a:endParaRPr lang="en-SI"/>
          </a:p>
        </p:txBody>
      </p:sp>
    </p:spTree>
    <p:extLst>
      <p:ext uri="{BB962C8B-B14F-4D97-AF65-F5344CB8AC3E}">
        <p14:creationId xmlns:p14="http://schemas.microsoft.com/office/powerpoint/2010/main" val="261410100"/>
      </p:ext>
    </p:extLst>
  </p:cSld>
  <p:clrMap bg1="lt1" tx1="dk1" bg2="lt2" tx2="dk2" accent1="accent1" accent2="accent2" accent3="accent3" accent4="accent4" accent5="accent5" accent6="accent6" hlink="hlink" folHlink="folHlink"/>
  <p:sldLayoutIdLst>
    <p:sldLayoutId id="2147483673" r:id="rId1"/>
    <p:sldLayoutId id="2147483675" r:id="rId2"/>
    <p:sldLayoutId id="2147483674" r:id="rId3"/>
  </p:sldLayoutIdLst>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8B9403-CD45-E103-8DBB-34C714D181C6}"/>
            </a:ext>
          </a:extLst>
        </p:cNvPr>
        <p:cNvGrpSpPr/>
        <p:nvPr/>
      </p:nvGrpSpPr>
      <p:grpSpPr>
        <a:xfrm>
          <a:off x="0" y="0"/>
          <a:ext cx="0" cy="0"/>
          <a:chOff x="0" y="0"/>
          <a:chExt cx="0" cy="0"/>
        </a:xfrm>
      </p:grpSpPr>
      <p:pic>
        <p:nvPicPr>
          <p:cNvPr id="13" name="Picture Placeholder 12" descr="A collage of different people's faces&#10;&#10;AI-generated content may be incorrect.">
            <a:extLst>
              <a:ext uri="{FF2B5EF4-FFF2-40B4-BE49-F238E27FC236}">
                <a16:creationId xmlns:a16="http://schemas.microsoft.com/office/drawing/2014/main" id="{2EF47446-D743-8DF7-B320-C98204CECE4E}"/>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t="11754" b="11754"/>
          <a:stretch>
            <a:fillRect/>
          </a:stretch>
        </p:blipFill>
        <p:spPr/>
      </p:pic>
      <p:sp>
        <p:nvSpPr>
          <p:cNvPr id="2" name="Subtitle 1">
            <a:extLst>
              <a:ext uri="{FF2B5EF4-FFF2-40B4-BE49-F238E27FC236}">
                <a16:creationId xmlns:a16="http://schemas.microsoft.com/office/drawing/2014/main" id="{54516F74-D5D6-0A22-24B8-5A790D5432AD}"/>
              </a:ext>
            </a:extLst>
          </p:cNvPr>
          <p:cNvSpPr>
            <a:spLocks noGrp="1"/>
          </p:cNvSpPr>
          <p:nvPr>
            <p:ph type="subTitle" idx="1"/>
          </p:nvPr>
        </p:nvSpPr>
        <p:spPr/>
        <p:txBody>
          <a:bodyPr>
            <a:normAutofit lnSpcReduction="10000"/>
          </a:bodyPr>
          <a:lstStyle/>
          <a:p>
            <a:r>
              <a:rPr lang="en-US" dirty="0"/>
              <a:t>Vocational Education and Training (VET) must prepare students for more than just employment – it should empower them as informed, active members of society</a:t>
            </a:r>
            <a:endParaRPr lang="en-SI"/>
          </a:p>
        </p:txBody>
      </p:sp>
      <p:sp>
        <p:nvSpPr>
          <p:cNvPr id="3" name="Text Placeholder 2">
            <a:extLst>
              <a:ext uri="{FF2B5EF4-FFF2-40B4-BE49-F238E27FC236}">
                <a16:creationId xmlns:a16="http://schemas.microsoft.com/office/drawing/2014/main" id="{C48CDCCE-711D-2408-119A-34C8486F4B7B}"/>
              </a:ext>
            </a:extLst>
          </p:cNvPr>
          <p:cNvSpPr>
            <a:spLocks noGrp="1"/>
          </p:cNvSpPr>
          <p:nvPr>
            <p:ph type="body" sz="quarter" idx="13"/>
          </p:nvPr>
        </p:nvSpPr>
        <p:spPr/>
        <p:txBody>
          <a:bodyPr>
            <a:normAutofit/>
          </a:bodyPr>
          <a:lstStyle/>
          <a:p>
            <a:endParaRPr lang="en-US" dirty="0"/>
          </a:p>
          <a:p>
            <a:pPr algn="l"/>
            <a:r>
              <a:rPr lang="en-US" dirty="0"/>
              <a:t>Future Worker… But also Citizen!</a:t>
            </a:r>
            <a:endParaRPr lang="en-SI" dirty="0"/>
          </a:p>
          <a:p>
            <a:endParaRPr lang="en-US" dirty="0"/>
          </a:p>
        </p:txBody>
      </p:sp>
      <p:sp>
        <p:nvSpPr>
          <p:cNvPr id="5" name="Text Placeholder 4">
            <a:extLst>
              <a:ext uri="{FF2B5EF4-FFF2-40B4-BE49-F238E27FC236}">
                <a16:creationId xmlns:a16="http://schemas.microsoft.com/office/drawing/2014/main" id="{02B3C7B5-0A3A-64D6-1818-C23998FDC2F4}"/>
              </a:ext>
            </a:extLst>
          </p:cNvPr>
          <p:cNvSpPr>
            <a:spLocks noGrp="1"/>
          </p:cNvSpPr>
          <p:nvPr>
            <p:ph type="body" sz="quarter" idx="15"/>
          </p:nvPr>
        </p:nvSpPr>
        <p:spPr/>
        <p:txBody>
          <a:bodyPr>
            <a:normAutofit lnSpcReduction="10000"/>
          </a:bodyPr>
          <a:lstStyle/>
          <a:p>
            <a:endParaRPr lang="en-US" dirty="0"/>
          </a:p>
          <a:p>
            <a:r>
              <a:rPr lang="en-US" dirty="0"/>
              <a:t>Don’t settle for a system that only sees you as </a:t>
            </a:r>
            <a:r>
              <a:rPr lang="en-US" dirty="0" err="1"/>
              <a:t>labour</a:t>
            </a:r>
            <a:r>
              <a:rPr lang="en-US" dirty="0"/>
              <a:t>. Get involved. Be heard. Be more than a worker—be a citizen.</a:t>
            </a:r>
            <a:endParaRPr lang="en-SI"/>
          </a:p>
          <a:p>
            <a:endParaRPr lang="en-SI"/>
          </a:p>
        </p:txBody>
      </p:sp>
      <p:sp>
        <p:nvSpPr>
          <p:cNvPr id="6" name="Text Placeholder 5">
            <a:extLst>
              <a:ext uri="{FF2B5EF4-FFF2-40B4-BE49-F238E27FC236}">
                <a16:creationId xmlns:a16="http://schemas.microsoft.com/office/drawing/2014/main" id="{EFD22714-94FB-D94A-6734-41C691BFBB5D}"/>
              </a:ext>
            </a:extLst>
          </p:cNvPr>
          <p:cNvSpPr>
            <a:spLocks noGrp="1"/>
          </p:cNvSpPr>
          <p:nvPr>
            <p:ph type="body" sz="quarter" idx="16"/>
          </p:nvPr>
        </p:nvSpPr>
        <p:spPr/>
        <p:txBody>
          <a:bodyPr>
            <a:normAutofit fontScale="92500"/>
          </a:bodyPr>
          <a:lstStyle/>
          <a:p>
            <a:r>
              <a:rPr lang="en-US" b="1" dirty="0"/>
              <a:t>Education for Work and Life – VET shouldn't just train hands: it should also shape minds. Life skills, critical thinking, and civic responsibility are just as essential as job-specific skills.</a:t>
            </a:r>
          </a:p>
          <a:p>
            <a:endParaRPr lang="en-SI"/>
          </a:p>
        </p:txBody>
      </p:sp>
      <p:sp>
        <p:nvSpPr>
          <p:cNvPr id="7" name="Text Placeholder 6">
            <a:extLst>
              <a:ext uri="{FF2B5EF4-FFF2-40B4-BE49-F238E27FC236}">
                <a16:creationId xmlns:a16="http://schemas.microsoft.com/office/drawing/2014/main" id="{07C9918F-07A8-2A5E-D20C-F80A58A647F7}"/>
              </a:ext>
            </a:extLst>
          </p:cNvPr>
          <p:cNvSpPr>
            <a:spLocks noGrp="1"/>
          </p:cNvSpPr>
          <p:nvPr>
            <p:ph type="body" sz="quarter" idx="17"/>
          </p:nvPr>
        </p:nvSpPr>
        <p:spPr/>
        <p:txBody>
          <a:bodyPr>
            <a:normAutofit fontScale="85000" lnSpcReduction="20000"/>
          </a:bodyPr>
          <a:lstStyle/>
          <a:p>
            <a:r>
              <a:rPr lang="en-US" b="1" dirty="0"/>
              <a:t>Your Voice Matters – Join our Student Union! Being part of your student union means having a say in how your education works for you. Engage in decisions, shape your learning environment, and stand up for your rights as a learner and citizen.</a:t>
            </a:r>
          </a:p>
          <a:p>
            <a:endParaRPr lang="en-SI"/>
          </a:p>
        </p:txBody>
      </p:sp>
      <p:pic>
        <p:nvPicPr>
          <p:cNvPr id="17" name="Picture Placeholder 16" descr="A group of hands reaching for a logo&#10;&#10;AI-generated content may be incorrect.">
            <a:extLst>
              <a:ext uri="{FF2B5EF4-FFF2-40B4-BE49-F238E27FC236}">
                <a16:creationId xmlns:a16="http://schemas.microsoft.com/office/drawing/2014/main" id="{FD0AB915-C809-024B-FA56-1A849E5A7491}"/>
              </a:ext>
            </a:extLst>
          </p:cNvPr>
          <p:cNvPicPr>
            <a:picLocks noGrp="1" noChangeAspect="1"/>
          </p:cNvPicPr>
          <p:nvPr>
            <p:ph type="pic" sz="quarter" idx="18"/>
          </p:nvPr>
        </p:nvPicPr>
        <p:blipFill>
          <a:blip r:embed="rId3">
            <a:extLst>
              <a:ext uri="{28A0092B-C50C-407E-A947-70E740481C1C}">
                <a14:useLocalDpi xmlns:a14="http://schemas.microsoft.com/office/drawing/2010/main" val="0"/>
              </a:ext>
            </a:extLst>
          </a:blip>
          <a:srcRect t="8729" b="8729"/>
          <a:stretch>
            <a:fillRect/>
          </a:stretch>
        </p:blipFill>
        <p:spPr/>
      </p:pic>
    </p:spTree>
    <p:extLst>
      <p:ext uri="{BB962C8B-B14F-4D97-AF65-F5344CB8AC3E}">
        <p14:creationId xmlns:p14="http://schemas.microsoft.com/office/powerpoint/2010/main" val="34100384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278E75-3110-83A8-1FC3-49A7D3CA166F}"/>
            </a:ext>
          </a:extLst>
        </p:cNvPr>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3E46B5E6-C3AD-14AE-1A6B-27753471BAEB}"/>
              </a:ext>
            </a:extLst>
          </p:cNvPr>
          <p:cNvSpPr>
            <a:spLocks noGrp="1"/>
          </p:cNvSpPr>
          <p:nvPr>
            <p:ph type="pic" sz="quarter" idx="14"/>
          </p:nvPr>
        </p:nvSpPr>
        <p:spPr/>
        <p:txBody>
          <a:bodyPr/>
          <a:lstStyle/>
          <a:p>
            <a:endParaRPr lang="en-SI"/>
          </a:p>
        </p:txBody>
      </p:sp>
      <p:sp>
        <p:nvSpPr>
          <p:cNvPr id="9" name="Subtitle 8">
            <a:extLst>
              <a:ext uri="{FF2B5EF4-FFF2-40B4-BE49-F238E27FC236}">
                <a16:creationId xmlns:a16="http://schemas.microsoft.com/office/drawing/2014/main" id="{6DF4D426-F908-0B1F-2B5C-B049CEDC3811}"/>
              </a:ext>
            </a:extLst>
          </p:cNvPr>
          <p:cNvSpPr>
            <a:spLocks noGrp="1"/>
          </p:cNvSpPr>
          <p:nvPr>
            <p:ph type="subTitle" idx="1"/>
          </p:nvPr>
        </p:nvSpPr>
        <p:spPr/>
        <p:txBody>
          <a:bodyPr/>
          <a:lstStyle/>
          <a:p>
            <a:endParaRPr lang="en-SI"/>
          </a:p>
        </p:txBody>
      </p:sp>
      <p:sp>
        <p:nvSpPr>
          <p:cNvPr id="10" name="Text Placeholder 9">
            <a:extLst>
              <a:ext uri="{FF2B5EF4-FFF2-40B4-BE49-F238E27FC236}">
                <a16:creationId xmlns:a16="http://schemas.microsoft.com/office/drawing/2014/main" id="{CADFD1BD-AA6F-74E3-D458-29DAE4A20521}"/>
              </a:ext>
            </a:extLst>
          </p:cNvPr>
          <p:cNvSpPr>
            <a:spLocks noGrp="1"/>
          </p:cNvSpPr>
          <p:nvPr>
            <p:ph type="body" sz="quarter" idx="13"/>
          </p:nvPr>
        </p:nvSpPr>
        <p:spPr/>
        <p:txBody>
          <a:bodyPr/>
          <a:lstStyle/>
          <a:p>
            <a:endParaRPr lang="en-SI"/>
          </a:p>
        </p:txBody>
      </p:sp>
      <p:sp>
        <p:nvSpPr>
          <p:cNvPr id="12" name="Text Placeholder 11">
            <a:extLst>
              <a:ext uri="{FF2B5EF4-FFF2-40B4-BE49-F238E27FC236}">
                <a16:creationId xmlns:a16="http://schemas.microsoft.com/office/drawing/2014/main" id="{936E1CAE-6E69-1BDC-8630-741D9ABE971F}"/>
              </a:ext>
            </a:extLst>
          </p:cNvPr>
          <p:cNvSpPr>
            <a:spLocks noGrp="1"/>
          </p:cNvSpPr>
          <p:nvPr>
            <p:ph type="body" sz="quarter" idx="15"/>
          </p:nvPr>
        </p:nvSpPr>
        <p:spPr/>
        <p:txBody>
          <a:bodyPr/>
          <a:lstStyle/>
          <a:p>
            <a:endParaRPr lang="en-SI"/>
          </a:p>
        </p:txBody>
      </p:sp>
      <p:sp>
        <p:nvSpPr>
          <p:cNvPr id="13" name="Text Placeholder 12">
            <a:extLst>
              <a:ext uri="{FF2B5EF4-FFF2-40B4-BE49-F238E27FC236}">
                <a16:creationId xmlns:a16="http://schemas.microsoft.com/office/drawing/2014/main" id="{D0CD827F-FBE1-75E7-23E7-46E50228EA15}"/>
              </a:ext>
            </a:extLst>
          </p:cNvPr>
          <p:cNvSpPr>
            <a:spLocks noGrp="1"/>
          </p:cNvSpPr>
          <p:nvPr>
            <p:ph type="body" sz="quarter" idx="16"/>
          </p:nvPr>
        </p:nvSpPr>
        <p:spPr/>
        <p:txBody>
          <a:bodyPr/>
          <a:lstStyle/>
          <a:p>
            <a:endParaRPr lang="en-SI"/>
          </a:p>
        </p:txBody>
      </p:sp>
      <p:sp>
        <p:nvSpPr>
          <p:cNvPr id="14" name="Text Placeholder 13">
            <a:extLst>
              <a:ext uri="{FF2B5EF4-FFF2-40B4-BE49-F238E27FC236}">
                <a16:creationId xmlns:a16="http://schemas.microsoft.com/office/drawing/2014/main" id="{CE723B5B-20EB-3C72-9560-B4644D2B936D}"/>
              </a:ext>
            </a:extLst>
          </p:cNvPr>
          <p:cNvSpPr>
            <a:spLocks noGrp="1"/>
          </p:cNvSpPr>
          <p:nvPr>
            <p:ph type="body" sz="quarter" idx="17"/>
          </p:nvPr>
        </p:nvSpPr>
        <p:spPr/>
        <p:txBody>
          <a:bodyPr/>
          <a:lstStyle/>
          <a:p>
            <a:endParaRPr lang="en-SI"/>
          </a:p>
        </p:txBody>
      </p:sp>
      <p:sp>
        <p:nvSpPr>
          <p:cNvPr id="15" name="Picture Placeholder 14">
            <a:extLst>
              <a:ext uri="{FF2B5EF4-FFF2-40B4-BE49-F238E27FC236}">
                <a16:creationId xmlns:a16="http://schemas.microsoft.com/office/drawing/2014/main" id="{9B50B05E-E48D-AB2A-70F1-6D3C642561B0}"/>
              </a:ext>
            </a:extLst>
          </p:cNvPr>
          <p:cNvSpPr>
            <a:spLocks noGrp="1"/>
          </p:cNvSpPr>
          <p:nvPr>
            <p:ph type="pic" sz="quarter" idx="18"/>
          </p:nvPr>
        </p:nvSpPr>
        <p:spPr/>
        <p:txBody>
          <a:bodyPr/>
          <a:lstStyle/>
          <a:p>
            <a:endParaRPr lang="en-SI"/>
          </a:p>
        </p:txBody>
      </p:sp>
      <p:sp>
        <p:nvSpPr>
          <p:cNvPr id="16" name="Picture Placeholder 15">
            <a:extLst>
              <a:ext uri="{FF2B5EF4-FFF2-40B4-BE49-F238E27FC236}">
                <a16:creationId xmlns:a16="http://schemas.microsoft.com/office/drawing/2014/main" id="{52586C2F-A891-9C98-8175-FE68B0A14EF5}"/>
              </a:ext>
            </a:extLst>
          </p:cNvPr>
          <p:cNvSpPr>
            <a:spLocks noGrp="1"/>
          </p:cNvSpPr>
          <p:nvPr>
            <p:ph type="pic" sz="quarter" idx="19"/>
          </p:nvPr>
        </p:nvSpPr>
        <p:spPr/>
        <p:txBody>
          <a:bodyPr/>
          <a:lstStyle/>
          <a:p>
            <a:endParaRPr lang="en-SI"/>
          </a:p>
        </p:txBody>
      </p:sp>
    </p:spTree>
    <p:extLst>
      <p:ext uri="{BB962C8B-B14F-4D97-AF65-F5344CB8AC3E}">
        <p14:creationId xmlns:p14="http://schemas.microsoft.com/office/powerpoint/2010/main" val="25630487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862E77-D82A-92C8-A442-033BDA3C4BF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6CEEEC5-60E2-603E-3D56-B72EC29319CE}"/>
              </a:ext>
            </a:extLst>
          </p:cNvPr>
          <p:cNvSpPr>
            <a:spLocks noGrp="1"/>
          </p:cNvSpPr>
          <p:nvPr>
            <p:ph type="ctrTitle"/>
          </p:nvPr>
        </p:nvSpPr>
        <p:spPr/>
        <p:txBody>
          <a:bodyPr/>
          <a:lstStyle/>
          <a:p>
            <a:r>
              <a:rPr lang="en-US" dirty="0"/>
              <a:t>Future Worker… But also Citizen!</a:t>
            </a:r>
            <a:endParaRPr lang="en-SI" dirty="0"/>
          </a:p>
        </p:txBody>
      </p:sp>
      <p:sp>
        <p:nvSpPr>
          <p:cNvPr id="4" name="Subtitle 3">
            <a:extLst>
              <a:ext uri="{FF2B5EF4-FFF2-40B4-BE49-F238E27FC236}">
                <a16:creationId xmlns:a16="http://schemas.microsoft.com/office/drawing/2014/main" id="{314E0910-4DEC-C1B4-352C-105CE62E056A}"/>
              </a:ext>
            </a:extLst>
          </p:cNvPr>
          <p:cNvSpPr>
            <a:spLocks noGrp="1"/>
          </p:cNvSpPr>
          <p:nvPr>
            <p:ph type="subTitle" idx="1"/>
          </p:nvPr>
        </p:nvSpPr>
        <p:spPr>
          <a:xfrm>
            <a:off x="519726" y="2880408"/>
            <a:ext cx="6634109" cy="5647896"/>
          </a:xfrm>
        </p:spPr>
        <p:txBody>
          <a:bodyPr>
            <a:normAutofit/>
          </a:bodyPr>
          <a:lstStyle/>
          <a:p>
            <a:endParaRPr lang="en-US" b="1" dirty="0"/>
          </a:p>
          <a:p>
            <a:r>
              <a:rPr lang="en-US" b="1" dirty="0"/>
              <a:t>Education for Work and Life – VET shouldn't just train hands: it should also shape minds. Life skills, critical thinking, and civic responsibility are just as essential as job-specific skills.</a:t>
            </a:r>
          </a:p>
          <a:p>
            <a:pPr marL="0" indent="0">
              <a:buNone/>
            </a:pPr>
            <a:endParaRPr lang="en-US" dirty="0"/>
          </a:p>
          <a:p>
            <a:r>
              <a:rPr lang="en-US" b="1" dirty="0"/>
              <a:t>Your Voice Matters – Join our Student Union! Being part of your student union means having a say in how your education works for you. Engage in decisions, shape your learning environment, and stand up for your rights as a learner and citizen.</a:t>
            </a:r>
          </a:p>
          <a:p>
            <a:pPr marL="0" indent="0">
              <a:buNone/>
            </a:pPr>
            <a:endParaRPr lang="en-US" dirty="0"/>
          </a:p>
          <a:p>
            <a:r>
              <a:rPr lang="en-US" b="1" dirty="0"/>
              <a:t>Citizenship is a Competence Too – Informed citizens build stronger communities and democracies. VET should include space for exploring ethics, social justice, and civic engagement.</a:t>
            </a:r>
          </a:p>
          <a:p>
            <a:endParaRPr lang="en-US" dirty="0"/>
          </a:p>
          <a:p>
            <a:r>
              <a:rPr lang="en-US" b="1" dirty="0"/>
              <a:t>The Right to Holistic Development – Students deserve an education that sees them as whole people, not just future employees. Emotional intelligence, self-expression, and social participation should be central to learning.</a:t>
            </a:r>
            <a:endParaRPr lang="en-US" dirty="0"/>
          </a:p>
          <a:p>
            <a:pPr marL="0" indent="0">
              <a:buNone/>
            </a:pPr>
            <a:endParaRPr lang="en-SI" dirty="0"/>
          </a:p>
        </p:txBody>
      </p:sp>
      <p:sp>
        <p:nvSpPr>
          <p:cNvPr id="5" name="Text Placeholder 4">
            <a:extLst>
              <a:ext uri="{FF2B5EF4-FFF2-40B4-BE49-F238E27FC236}">
                <a16:creationId xmlns:a16="http://schemas.microsoft.com/office/drawing/2014/main" id="{58419BA7-4373-F49A-D35B-0530D6A64D84}"/>
              </a:ext>
            </a:extLst>
          </p:cNvPr>
          <p:cNvSpPr>
            <a:spLocks noGrp="1"/>
          </p:cNvSpPr>
          <p:nvPr>
            <p:ph type="body" sz="quarter" idx="13"/>
          </p:nvPr>
        </p:nvSpPr>
        <p:spPr/>
        <p:txBody>
          <a:bodyPr>
            <a:normAutofit lnSpcReduction="10000"/>
          </a:bodyPr>
          <a:lstStyle/>
          <a:p>
            <a:r>
              <a:rPr lang="en-US" dirty="0"/>
              <a:t>Vocational Education and Training (VET) must prepare students for more than just employment – it should empower them as informed, active members of society.</a:t>
            </a:r>
            <a:endParaRPr lang="en-SI" dirty="0"/>
          </a:p>
        </p:txBody>
      </p:sp>
      <p:sp>
        <p:nvSpPr>
          <p:cNvPr id="7" name="Text Placeholder 6">
            <a:extLst>
              <a:ext uri="{FF2B5EF4-FFF2-40B4-BE49-F238E27FC236}">
                <a16:creationId xmlns:a16="http://schemas.microsoft.com/office/drawing/2014/main" id="{545BD8B7-8270-FD66-5B3F-79495F073F5D}"/>
              </a:ext>
            </a:extLst>
          </p:cNvPr>
          <p:cNvSpPr>
            <a:spLocks noGrp="1"/>
          </p:cNvSpPr>
          <p:nvPr>
            <p:ph type="body" sz="quarter" idx="15"/>
          </p:nvPr>
        </p:nvSpPr>
        <p:spPr/>
        <p:txBody>
          <a:bodyPr>
            <a:normAutofit/>
          </a:bodyPr>
          <a:lstStyle/>
          <a:p>
            <a:r>
              <a:rPr lang="en-US" dirty="0"/>
              <a:t>Don’t settle for a system that only sees you as </a:t>
            </a:r>
            <a:r>
              <a:rPr lang="en-US" dirty="0" err="1"/>
              <a:t>labour</a:t>
            </a:r>
            <a:r>
              <a:rPr lang="en-US" dirty="0"/>
              <a:t>. Get involved. Be heard. Be more than a worker—be a citizen.</a:t>
            </a:r>
            <a:endParaRPr lang="en-SI" dirty="0"/>
          </a:p>
        </p:txBody>
      </p:sp>
    </p:spTree>
    <p:extLst>
      <p:ext uri="{BB962C8B-B14F-4D97-AF65-F5344CB8AC3E}">
        <p14:creationId xmlns:p14="http://schemas.microsoft.com/office/powerpoint/2010/main" val="23088432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B690F8F-121A-0198-6759-8155E4FEF0B9}"/>
              </a:ext>
            </a:extLst>
          </p:cNvPr>
          <p:cNvSpPr>
            <a:spLocks noGrp="1"/>
          </p:cNvSpPr>
          <p:nvPr>
            <p:ph type="ctrTitle"/>
          </p:nvPr>
        </p:nvSpPr>
        <p:spPr/>
        <p:txBody>
          <a:bodyPr/>
          <a:lstStyle/>
          <a:p>
            <a:endParaRPr lang="en-SI"/>
          </a:p>
        </p:txBody>
      </p:sp>
      <p:sp>
        <p:nvSpPr>
          <p:cNvPr id="7" name="Subtitle 6">
            <a:extLst>
              <a:ext uri="{FF2B5EF4-FFF2-40B4-BE49-F238E27FC236}">
                <a16:creationId xmlns:a16="http://schemas.microsoft.com/office/drawing/2014/main" id="{B6AE3344-BF7A-F5E2-F378-B43434E18EAF}"/>
              </a:ext>
            </a:extLst>
          </p:cNvPr>
          <p:cNvSpPr>
            <a:spLocks noGrp="1"/>
          </p:cNvSpPr>
          <p:nvPr>
            <p:ph type="subTitle" idx="1"/>
          </p:nvPr>
        </p:nvSpPr>
        <p:spPr/>
        <p:txBody>
          <a:bodyPr/>
          <a:lstStyle/>
          <a:p>
            <a:endParaRPr lang="en-SI"/>
          </a:p>
        </p:txBody>
      </p:sp>
      <p:sp>
        <p:nvSpPr>
          <p:cNvPr id="8" name="Text Placeholder 7">
            <a:extLst>
              <a:ext uri="{FF2B5EF4-FFF2-40B4-BE49-F238E27FC236}">
                <a16:creationId xmlns:a16="http://schemas.microsoft.com/office/drawing/2014/main" id="{ACBB49A6-E951-2AE0-D6C6-A9AF0EB62C03}"/>
              </a:ext>
            </a:extLst>
          </p:cNvPr>
          <p:cNvSpPr>
            <a:spLocks noGrp="1"/>
          </p:cNvSpPr>
          <p:nvPr>
            <p:ph type="body" sz="quarter" idx="13"/>
          </p:nvPr>
        </p:nvSpPr>
        <p:spPr/>
        <p:txBody>
          <a:bodyPr/>
          <a:lstStyle/>
          <a:p>
            <a:endParaRPr lang="en-SI"/>
          </a:p>
        </p:txBody>
      </p:sp>
      <p:sp>
        <p:nvSpPr>
          <p:cNvPr id="9" name="Text Placeholder 8">
            <a:extLst>
              <a:ext uri="{FF2B5EF4-FFF2-40B4-BE49-F238E27FC236}">
                <a16:creationId xmlns:a16="http://schemas.microsoft.com/office/drawing/2014/main" id="{E19EF68B-5B17-CA68-386F-8EC0D11CA977}"/>
              </a:ext>
            </a:extLst>
          </p:cNvPr>
          <p:cNvSpPr>
            <a:spLocks noGrp="1"/>
          </p:cNvSpPr>
          <p:nvPr>
            <p:ph type="body" sz="quarter" idx="15"/>
          </p:nvPr>
        </p:nvSpPr>
        <p:spPr/>
        <p:txBody>
          <a:bodyPr/>
          <a:lstStyle/>
          <a:p>
            <a:endParaRPr lang="en-SI"/>
          </a:p>
        </p:txBody>
      </p:sp>
      <p:sp>
        <p:nvSpPr>
          <p:cNvPr id="10" name="Picture Placeholder 9">
            <a:extLst>
              <a:ext uri="{FF2B5EF4-FFF2-40B4-BE49-F238E27FC236}">
                <a16:creationId xmlns:a16="http://schemas.microsoft.com/office/drawing/2014/main" id="{115EAB5C-4E91-CB7C-5565-FC1C3C744B77}"/>
              </a:ext>
            </a:extLst>
          </p:cNvPr>
          <p:cNvSpPr>
            <a:spLocks noGrp="1"/>
          </p:cNvSpPr>
          <p:nvPr>
            <p:ph type="pic" sz="quarter" idx="16"/>
          </p:nvPr>
        </p:nvSpPr>
        <p:spPr/>
        <p:txBody>
          <a:bodyPr/>
          <a:lstStyle/>
          <a:p>
            <a:endParaRPr lang="en-SI"/>
          </a:p>
        </p:txBody>
      </p:sp>
    </p:spTree>
    <p:extLst>
      <p:ext uri="{BB962C8B-B14F-4D97-AF65-F5344CB8AC3E}">
        <p14:creationId xmlns:p14="http://schemas.microsoft.com/office/powerpoint/2010/main" val="41011947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EEBFC7-BBFB-3E8B-C556-9D020268D3B1}"/>
            </a:ext>
          </a:extLst>
        </p:cNvPr>
        <p:cNvGrpSpPr/>
        <p:nvPr/>
      </p:nvGrpSpPr>
      <p:grpSpPr>
        <a:xfrm>
          <a:off x="0" y="0"/>
          <a:ext cx="0" cy="0"/>
          <a:chOff x="0" y="0"/>
          <a:chExt cx="0" cy="0"/>
        </a:xfrm>
      </p:grpSpPr>
      <p:pic>
        <p:nvPicPr>
          <p:cNvPr id="9" name="Picture Placeholder 8" descr="A collage of people's faces&#10;&#10;AI-generated content may be incorrect.">
            <a:extLst>
              <a:ext uri="{FF2B5EF4-FFF2-40B4-BE49-F238E27FC236}">
                <a16:creationId xmlns:a16="http://schemas.microsoft.com/office/drawing/2014/main" id="{8990FF7E-AF4A-6DDD-B897-8681A0102F29}"/>
              </a:ext>
            </a:extLst>
          </p:cNvPr>
          <p:cNvPicPr>
            <a:picLocks noGrp="1" noChangeAspect="1"/>
          </p:cNvPicPr>
          <p:nvPr>
            <p:ph type="pic" sz="quarter" idx="14"/>
          </p:nvPr>
        </p:nvPicPr>
        <p:blipFill>
          <a:blip r:embed="rId2">
            <a:alphaModFix amt="20000"/>
            <a:extLst>
              <a:ext uri="{28A0092B-C50C-407E-A947-70E740481C1C}">
                <a14:useLocalDpi xmlns:a14="http://schemas.microsoft.com/office/drawing/2010/main" val="0"/>
              </a:ext>
            </a:extLst>
          </a:blip>
          <a:srcRect l="25391" r="25391"/>
          <a:stretch/>
        </p:blipFill>
        <p:spPr/>
      </p:pic>
      <p:sp>
        <p:nvSpPr>
          <p:cNvPr id="2" name="Title 1">
            <a:extLst>
              <a:ext uri="{FF2B5EF4-FFF2-40B4-BE49-F238E27FC236}">
                <a16:creationId xmlns:a16="http://schemas.microsoft.com/office/drawing/2014/main" id="{D1BA1134-DCE7-B4F1-6D93-1464004AA3CA}"/>
              </a:ext>
            </a:extLst>
          </p:cNvPr>
          <p:cNvSpPr>
            <a:spLocks noGrp="1"/>
          </p:cNvSpPr>
          <p:nvPr>
            <p:ph type="ctrTitle"/>
          </p:nvPr>
        </p:nvSpPr>
        <p:spPr/>
        <p:txBody>
          <a:bodyPr/>
          <a:lstStyle/>
          <a:p>
            <a:r>
              <a:rPr lang="en-US" dirty="0"/>
              <a:t>Future Worker… But also Citizen!</a:t>
            </a:r>
            <a:endParaRPr lang="en-SI" dirty="0"/>
          </a:p>
        </p:txBody>
      </p:sp>
      <p:sp>
        <p:nvSpPr>
          <p:cNvPr id="4" name="Subtitle 3">
            <a:extLst>
              <a:ext uri="{FF2B5EF4-FFF2-40B4-BE49-F238E27FC236}">
                <a16:creationId xmlns:a16="http://schemas.microsoft.com/office/drawing/2014/main" id="{9B643EA9-9E6E-832E-B453-916F833010D2}"/>
              </a:ext>
            </a:extLst>
          </p:cNvPr>
          <p:cNvSpPr>
            <a:spLocks noGrp="1"/>
          </p:cNvSpPr>
          <p:nvPr>
            <p:ph type="subTitle" idx="1"/>
          </p:nvPr>
        </p:nvSpPr>
        <p:spPr/>
        <p:txBody>
          <a:bodyPr>
            <a:normAutofit/>
          </a:bodyPr>
          <a:lstStyle/>
          <a:p>
            <a:endParaRPr lang="en-US" b="1" dirty="0"/>
          </a:p>
          <a:p>
            <a:r>
              <a:rPr lang="en-US" b="1" dirty="0"/>
              <a:t>Education for Work and Life – VET shouldn't just train hands: it should also shape minds. Life skills, critical thinking, and civic responsibility are just as essential as job-specific skills.</a:t>
            </a:r>
          </a:p>
          <a:p>
            <a:pPr marL="0" indent="0">
              <a:buNone/>
            </a:pPr>
            <a:endParaRPr lang="en-US" dirty="0"/>
          </a:p>
          <a:p>
            <a:r>
              <a:rPr lang="en-US" b="1" dirty="0"/>
              <a:t>Your Voice Matters – Join our Student Union! Being part of your student union means having a say in how your education works for you. Engage in decisions, shape your learning environment, and stand up for your rights as a learner and citizen.</a:t>
            </a:r>
          </a:p>
          <a:p>
            <a:pPr marL="0" indent="0">
              <a:buNone/>
            </a:pPr>
            <a:endParaRPr lang="en-US" dirty="0"/>
          </a:p>
          <a:p>
            <a:r>
              <a:rPr lang="en-US" b="1" dirty="0"/>
              <a:t>Citizenship is a Competence Too – Informed citizens build stronger communities and democracies. VET should include space for exploring ethics, social justice, and civic engagement.</a:t>
            </a:r>
          </a:p>
          <a:p>
            <a:endParaRPr lang="en-US" dirty="0"/>
          </a:p>
          <a:p>
            <a:r>
              <a:rPr lang="en-US" b="1" dirty="0"/>
              <a:t>The Right to Holistic Development – Students deserve an education that sees them as whole people, not just future employees. Emotional intelligence, self-expression, and social participation should be central to learning.</a:t>
            </a:r>
            <a:endParaRPr lang="en-US" dirty="0"/>
          </a:p>
          <a:p>
            <a:pPr marL="0" indent="0">
              <a:buNone/>
            </a:pPr>
            <a:endParaRPr lang="en-SI" dirty="0"/>
          </a:p>
        </p:txBody>
      </p:sp>
      <p:sp>
        <p:nvSpPr>
          <p:cNvPr id="5" name="Text Placeholder 4">
            <a:extLst>
              <a:ext uri="{FF2B5EF4-FFF2-40B4-BE49-F238E27FC236}">
                <a16:creationId xmlns:a16="http://schemas.microsoft.com/office/drawing/2014/main" id="{086B1981-4567-F459-D64A-F718D3034BC7}"/>
              </a:ext>
            </a:extLst>
          </p:cNvPr>
          <p:cNvSpPr>
            <a:spLocks noGrp="1"/>
          </p:cNvSpPr>
          <p:nvPr>
            <p:ph type="body" sz="quarter" idx="13"/>
          </p:nvPr>
        </p:nvSpPr>
        <p:spPr/>
        <p:txBody>
          <a:bodyPr>
            <a:normAutofit lnSpcReduction="10000"/>
          </a:bodyPr>
          <a:lstStyle/>
          <a:p>
            <a:r>
              <a:rPr lang="en-US" dirty="0"/>
              <a:t>Vocational Education and Training (VET) must prepare students for more than just employment – it should empower them as informed, active members of society.</a:t>
            </a:r>
            <a:endParaRPr lang="en-SI" dirty="0"/>
          </a:p>
        </p:txBody>
      </p:sp>
      <p:sp>
        <p:nvSpPr>
          <p:cNvPr id="7" name="Text Placeholder 6">
            <a:extLst>
              <a:ext uri="{FF2B5EF4-FFF2-40B4-BE49-F238E27FC236}">
                <a16:creationId xmlns:a16="http://schemas.microsoft.com/office/drawing/2014/main" id="{F95679C3-8157-A138-4703-AEB9942DA9E4}"/>
              </a:ext>
            </a:extLst>
          </p:cNvPr>
          <p:cNvSpPr>
            <a:spLocks noGrp="1"/>
          </p:cNvSpPr>
          <p:nvPr>
            <p:ph type="body" sz="quarter" idx="15"/>
          </p:nvPr>
        </p:nvSpPr>
        <p:spPr/>
        <p:txBody>
          <a:bodyPr>
            <a:normAutofit lnSpcReduction="10000"/>
          </a:bodyPr>
          <a:lstStyle/>
          <a:p>
            <a:r>
              <a:rPr lang="en-US" dirty="0"/>
              <a:t>Don’t settle for a system that only sees you as </a:t>
            </a:r>
            <a:r>
              <a:rPr lang="en-US" dirty="0" err="1"/>
              <a:t>labour</a:t>
            </a:r>
            <a:r>
              <a:rPr lang="en-US" dirty="0"/>
              <a:t>. Get involved. Be heard. Be more than a worker—be a citizen.</a:t>
            </a:r>
            <a:endParaRPr lang="en-SI" dirty="0"/>
          </a:p>
        </p:txBody>
      </p:sp>
    </p:spTree>
    <p:extLst>
      <p:ext uri="{BB962C8B-B14F-4D97-AF65-F5344CB8AC3E}">
        <p14:creationId xmlns:p14="http://schemas.microsoft.com/office/powerpoint/2010/main" val="23590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10559E13-D92E-3800-2AB5-E7AA9E04E90C}"/>
              </a:ext>
            </a:extLst>
          </p:cNvPr>
          <p:cNvSpPr>
            <a:spLocks noGrp="1"/>
          </p:cNvSpPr>
          <p:nvPr>
            <p:ph type="pic" sz="quarter" idx="14"/>
          </p:nvPr>
        </p:nvSpPr>
        <p:spPr/>
        <p:txBody>
          <a:bodyPr/>
          <a:lstStyle/>
          <a:p>
            <a:endParaRPr lang="en-SI"/>
          </a:p>
        </p:txBody>
      </p:sp>
      <p:sp>
        <p:nvSpPr>
          <p:cNvPr id="2" name="Title 1">
            <a:extLst>
              <a:ext uri="{FF2B5EF4-FFF2-40B4-BE49-F238E27FC236}">
                <a16:creationId xmlns:a16="http://schemas.microsoft.com/office/drawing/2014/main" id="{CFFC77DF-22FC-75B8-FB7C-07238AF7F1F1}"/>
              </a:ext>
            </a:extLst>
          </p:cNvPr>
          <p:cNvSpPr>
            <a:spLocks noGrp="1"/>
          </p:cNvSpPr>
          <p:nvPr>
            <p:ph type="ctrTitle"/>
          </p:nvPr>
        </p:nvSpPr>
        <p:spPr/>
        <p:txBody>
          <a:bodyPr/>
          <a:lstStyle/>
          <a:p>
            <a:endParaRPr lang="en-SI"/>
          </a:p>
        </p:txBody>
      </p:sp>
      <p:sp>
        <p:nvSpPr>
          <p:cNvPr id="3" name="Subtitle 2">
            <a:extLst>
              <a:ext uri="{FF2B5EF4-FFF2-40B4-BE49-F238E27FC236}">
                <a16:creationId xmlns:a16="http://schemas.microsoft.com/office/drawing/2014/main" id="{7050FCEC-650B-6D99-23EA-C342DFB925BE}"/>
              </a:ext>
            </a:extLst>
          </p:cNvPr>
          <p:cNvSpPr>
            <a:spLocks noGrp="1"/>
          </p:cNvSpPr>
          <p:nvPr>
            <p:ph type="subTitle" idx="1"/>
          </p:nvPr>
        </p:nvSpPr>
        <p:spPr/>
        <p:txBody>
          <a:bodyPr/>
          <a:lstStyle/>
          <a:p>
            <a:endParaRPr lang="en-SI"/>
          </a:p>
        </p:txBody>
      </p:sp>
      <p:sp>
        <p:nvSpPr>
          <p:cNvPr id="4" name="Text Placeholder 3">
            <a:extLst>
              <a:ext uri="{FF2B5EF4-FFF2-40B4-BE49-F238E27FC236}">
                <a16:creationId xmlns:a16="http://schemas.microsoft.com/office/drawing/2014/main" id="{559B7645-882A-9FDE-126C-CE46FCCAD420}"/>
              </a:ext>
            </a:extLst>
          </p:cNvPr>
          <p:cNvSpPr>
            <a:spLocks noGrp="1"/>
          </p:cNvSpPr>
          <p:nvPr>
            <p:ph type="body" sz="quarter" idx="13"/>
          </p:nvPr>
        </p:nvSpPr>
        <p:spPr/>
        <p:txBody>
          <a:bodyPr/>
          <a:lstStyle/>
          <a:p>
            <a:endParaRPr lang="en-SI"/>
          </a:p>
        </p:txBody>
      </p:sp>
      <p:sp>
        <p:nvSpPr>
          <p:cNvPr id="6" name="Text Placeholder 5">
            <a:extLst>
              <a:ext uri="{FF2B5EF4-FFF2-40B4-BE49-F238E27FC236}">
                <a16:creationId xmlns:a16="http://schemas.microsoft.com/office/drawing/2014/main" id="{3CE45E85-270D-9140-D108-F631E6E6EFD3}"/>
              </a:ext>
            </a:extLst>
          </p:cNvPr>
          <p:cNvSpPr>
            <a:spLocks noGrp="1"/>
          </p:cNvSpPr>
          <p:nvPr>
            <p:ph type="body" sz="quarter" idx="15"/>
          </p:nvPr>
        </p:nvSpPr>
        <p:spPr/>
        <p:txBody>
          <a:bodyPr/>
          <a:lstStyle/>
          <a:p>
            <a:endParaRPr lang="en-SI"/>
          </a:p>
        </p:txBody>
      </p:sp>
      <p:sp>
        <p:nvSpPr>
          <p:cNvPr id="7" name="Picture Placeholder 6">
            <a:extLst>
              <a:ext uri="{FF2B5EF4-FFF2-40B4-BE49-F238E27FC236}">
                <a16:creationId xmlns:a16="http://schemas.microsoft.com/office/drawing/2014/main" id="{75BED3AF-682C-844F-E53F-48692D58D053}"/>
              </a:ext>
            </a:extLst>
          </p:cNvPr>
          <p:cNvSpPr>
            <a:spLocks noGrp="1"/>
          </p:cNvSpPr>
          <p:nvPr>
            <p:ph type="pic" sz="quarter" idx="16"/>
          </p:nvPr>
        </p:nvSpPr>
        <p:spPr/>
        <p:txBody>
          <a:bodyPr/>
          <a:lstStyle/>
          <a:p>
            <a:endParaRPr lang="en-SI"/>
          </a:p>
        </p:txBody>
      </p:sp>
    </p:spTree>
    <p:extLst>
      <p:ext uri="{BB962C8B-B14F-4D97-AF65-F5344CB8AC3E}">
        <p14:creationId xmlns:p14="http://schemas.microsoft.com/office/powerpoint/2010/main" val="399398843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11908</TotalTime>
  <Words>567</Words>
  <Application>Microsoft Office PowerPoint</Application>
  <PresentationFormat>Custom</PresentationFormat>
  <Paragraphs>29</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Aptos</vt:lpstr>
      <vt:lpstr>Aptos Display</vt:lpstr>
      <vt:lpstr>Arial</vt:lpstr>
      <vt:lpstr>Office Theme</vt:lpstr>
      <vt:lpstr>PowerPoint Presentation</vt:lpstr>
      <vt:lpstr>PowerPoint Presentation</vt:lpstr>
      <vt:lpstr>Future Worker… But also Citizen!</vt:lpstr>
      <vt:lpstr>PowerPoint Presentation</vt:lpstr>
      <vt:lpstr>Future Worker… But also Citizen!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Tina Cajnkar</dc:creator>
  <cp:lastModifiedBy>Tina Cajnkar</cp:lastModifiedBy>
  <cp:revision>6</cp:revision>
  <dcterms:created xsi:type="dcterms:W3CDTF">2025-07-31T10:34:42Z</dcterms:created>
  <dcterms:modified xsi:type="dcterms:W3CDTF">2025-09-08T07:50:23Z</dcterms:modified>
</cp:coreProperties>
</file>